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9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5143500" type="screen16x9"/>
  <p:notesSz cx="6858000" cy="9144000"/>
  <p:embeddedFontLst>
    <p:embeddedFont>
      <p:font typeface="Arial Narrow" panose="020B0604020202020204" pitchFamily="34" charset="0"/>
      <p:regular r:id="rId16"/>
      <p:bold r:id="rId17"/>
      <p:italic r:id="rId18"/>
      <p:bold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Oswald" pitchFamily="2" charset="77"/>
      <p:regular r:id="rId24"/>
      <p:bold r:id="rId25"/>
    </p:embeddedFont>
    <p:embeddedFont>
      <p:font typeface="Oswald Light" pitchFamily="2" charset="77"/>
      <p:regular r:id="rId26"/>
      <p:bold r:id="rId27"/>
    </p:embeddedFont>
    <p:embeddedFont>
      <p:font typeface="Oswald SemiBold" pitchFamily="2" charset="77"/>
      <p:regular r:id="rId28"/>
      <p:bold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64"/>
    <p:restoredTop sz="94715"/>
  </p:normalViewPr>
  <p:slideViewPr>
    <p:cSldViewPr snapToGrid="0" snapToObjects="1">
      <p:cViewPr varScale="1">
        <p:scale>
          <a:sx n="185" d="100"/>
          <a:sy n="185" d="100"/>
        </p:scale>
        <p:origin x="15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e8f7023e20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e8f7023e20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ec83726ea8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ec83726ea8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ea47706062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ea47706062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ea47706062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ea47706062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ea47706062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ea47706062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e8f7023e20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e8f7023e20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ea47706062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ea47706062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f29b12a81c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f29b12a81c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ea47706062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ea47706062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f29b12a81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f29b12a81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e8f7023e20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e8f7023e20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e8f7023e20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e8f7023e20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ea47706062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ea47706062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2"/>
          <p:cNvSpPr/>
          <p:nvPr/>
        </p:nvSpPr>
        <p:spPr>
          <a:xfrm>
            <a:off x="-31650" y="-31050"/>
            <a:ext cx="9207300" cy="5205600"/>
          </a:xfrm>
          <a:prstGeom prst="rect">
            <a:avLst/>
          </a:prstGeom>
          <a:gradFill>
            <a:gsLst>
              <a:gs pos="0">
                <a:srgbClr val="FF0000"/>
              </a:gs>
              <a:gs pos="100000">
                <a:srgbClr val="BE0000"/>
              </a:gs>
            </a:gsLst>
            <a:lin ang="360000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45811" y="329238"/>
            <a:ext cx="2875375" cy="448500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478125" y="3582221"/>
            <a:ext cx="3946200" cy="629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Oswald SemiBold"/>
              <a:buNone/>
              <a:defRPr sz="3400" b="0" i="0">
                <a:solidFill>
                  <a:schemeClr val="lt1"/>
                </a:solidFill>
                <a:latin typeface="Arial Narrow" panose="020B0604020202020204" pitchFamily="34" charset="0"/>
                <a:ea typeface="Arial Narrow" panose="020B0604020202020204" pitchFamily="34" charset="0"/>
                <a:cs typeface="Arial Narrow" panose="020B0604020202020204" pitchFamily="34" charset="0"/>
                <a:sym typeface="Oswal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2"/>
          </p:nvPr>
        </p:nvSpPr>
        <p:spPr>
          <a:xfrm>
            <a:off x="4478125" y="3922776"/>
            <a:ext cx="3946200" cy="10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swald"/>
              <a:buNone/>
              <a:defRPr sz="1600" b="0" i="0">
                <a:solidFill>
                  <a:schemeClr val="lt1"/>
                </a:solidFill>
                <a:latin typeface="Arial Narrow" panose="020B0604020202020204" pitchFamily="34" charset="0"/>
                <a:ea typeface="Arial Narrow" panose="020B0604020202020204" pitchFamily="34" charset="0"/>
                <a:cs typeface="Arial Narrow" panose="020B0604020202020204" pitchFamily="34" charset="0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Oswald Light"/>
              <a:buNone/>
              <a:defRPr sz="1800"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Oswald Light"/>
              <a:buNone/>
              <a:defRPr sz="1800"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Oswald Light"/>
              <a:buNone/>
              <a:defRPr sz="1800"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Oswald Light"/>
              <a:buNone/>
              <a:defRPr sz="1800"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Oswald Light"/>
              <a:buNone/>
              <a:defRPr sz="1800"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Oswald Light"/>
              <a:buNone/>
              <a:defRPr sz="1800"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Oswald Light"/>
              <a:buNone/>
              <a:defRPr sz="1800"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Oswald Light"/>
              <a:buNone/>
              <a:defRPr sz="1800"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No Image">
  <p:cSld name="TITLE_AND_BODY_1_1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1"/>
          <p:cNvSpPr txBox="1"/>
          <p:nvPr/>
        </p:nvSpPr>
        <p:spPr>
          <a:xfrm>
            <a:off x="8640536" y="4647975"/>
            <a:ext cx="416100" cy="2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0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" name="Google Shape;69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0025" y="4530025"/>
            <a:ext cx="651300" cy="341925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>
            <a:off x="229600" y="1488774"/>
            <a:ext cx="264390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Font typeface="Oswald"/>
              <a:buChar char="●"/>
              <a:defRPr sz="2000" b="0" i="0">
                <a:latin typeface="Arial Narrow" panose="020B0604020202020204" pitchFamily="34" charset="0"/>
                <a:ea typeface="Arial Narrow" panose="020B0604020202020204" pitchFamily="34" charset="0"/>
                <a:cs typeface="Arial Narrow" panose="020B0604020202020204" pitchFamily="34" charset="0"/>
                <a:sym typeface="Oswald"/>
              </a:defRPr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○"/>
              <a:defRPr sz="1800">
                <a:latin typeface="Oswald"/>
                <a:ea typeface="Oswald"/>
                <a:cs typeface="Oswald"/>
                <a:sym typeface="Oswald"/>
              </a:defRPr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■"/>
              <a:defRPr sz="1800">
                <a:latin typeface="Oswald"/>
                <a:ea typeface="Oswald"/>
                <a:cs typeface="Oswald"/>
                <a:sym typeface="Oswald"/>
              </a:defRPr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●"/>
              <a:defRPr sz="1800">
                <a:latin typeface="Oswald"/>
                <a:ea typeface="Oswald"/>
                <a:cs typeface="Oswald"/>
                <a:sym typeface="Oswald"/>
              </a:defRPr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○"/>
              <a:defRPr sz="1800">
                <a:latin typeface="Oswald"/>
                <a:ea typeface="Oswald"/>
                <a:cs typeface="Oswald"/>
                <a:sym typeface="Oswald"/>
              </a:defRPr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■"/>
              <a:defRPr sz="1800">
                <a:latin typeface="Oswald"/>
                <a:ea typeface="Oswald"/>
                <a:cs typeface="Oswald"/>
                <a:sym typeface="Oswald"/>
              </a:defRPr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●"/>
              <a:defRPr sz="1800">
                <a:latin typeface="Oswald"/>
                <a:ea typeface="Oswald"/>
                <a:cs typeface="Oswald"/>
                <a:sym typeface="Oswald"/>
              </a:defRPr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○"/>
              <a:defRPr sz="1800">
                <a:latin typeface="Oswald"/>
                <a:ea typeface="Oswald"/>
                <a:cs typeface="Oswald"/>
                <a:sym typeface="Oswald"/>
              </a:defRPr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■"/>
              <a:defRPr sz="1800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subTitle" idx="2"/>
          </p:nvPr>
        </p:nvSpPr>
        <p:spPr>
          <a:xfrm>
            <a:off x="229600" y="287330"/>
            <a:ext cx="3863100" cy="655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Oswald SemiBold"/>
              <a:buNone/>
              <a:defRPr sz="3400" b="0" i="0">
                <a:solidFill>
                  <a:schemeClr val="dk1"/>
                </a:solidFill>
                <a:latin typeface="Arial Narrow" panose="020B0604020202020204" pitchFamily="34" charset="0"/>
                <a:ea typeface="Arial Narrow" panose="020B0604020202020204" pitchFamily="34" charset="0"/>
                <a:cs typeface="Arial Narrow" panose="020B0604020202020204" pitchFamily="34" charset="0"/>
                <a:sym typeface="Oswal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2">
          <p15:clr>
            <a:srgbClr val="FA7B17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 Lists">
  <p:cSld name="TITLE_AND_BODY_1_1_1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2"/>
          <p:cNvSpPr txBox="1"/>
          <p:nvPr/>
        </p:nvSpPr>
        <p:spPr>
          <a:xfrm>
            <a:off x="8640536" y="4647975"/>
            <a:ext cx="416100" cy="2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0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4" name="Google Shape;74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0025" y="4530025"/>
            <a:ext cx="651300" cy="34192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2"/>
          <p:cNvSpPr txBox="1">
            <a:spLocks noGrp="1"/>
          </p:cNvSpPr>
          <p:nvPr>
            <p:ph type="body" idx="1"/>
          </p:nvPr>
        </p:nvSpPr>
        <p:spPr>
          <a:xfrm>
            <a:off x="229600" y="1488774"/>
            <a:ext cx="264390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Font typeface="Oswald"/>
              <a:buChar char="●"/>
              <a:defRPr sz="2000" b="0" i="0">
                <a:latin typeface="Arial Narrow" panose="020B0604020202020204" pitchFamily="34" charset="0"/>
                <a:ea typeface="Arial Narrow" panose="020B0604020202020204" pitchFamily="34" charset="0"/>
                <a:cs typeface="Arial Narrow" panose="020B0604020202020204" pitchFamily="34" charset="0"/>
                <a:sym typeface="Oswald"/>
              </a:defRPr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○"/>
              <a:defRPr sz="1800">
                <a:latin typeface="Oswald"/>
                <a:ea typeface="Oswald"/>
                <a:cs typeface="Oswald"/>
                <a:sym typeface="Oswald"/>
              </a:defRPr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■"/>
              <a:defRPr sz="1800">
                <a:latin typeface="Oswald"/>
                <a:ea typeface="Oswald"/>
                <a:cs typeface="Oswald"/>
                <a:sym typeface="Oswald"/>
              </a:defRPr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●"/>
              <a:defRPr sz="1800">
                <a:latin typeface="Oswald"/>
                <a:ea typeface="Oswald"/>
                <a:cs typeface="Oswald"/>
                <a:sym typeface="Oswald"/>
              </a:defRPr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○"/>
              <a:defRPr sz="1800">
                <a:latin typeface="Oswald"/>
                <a:ea typeface="Oswald"/>
                <a:cs typeface="Oswald"/>
                <a:sym typeface="Oswald"/>
              </a:defRPr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■"/>
              <a:defRPr sz="1800">
                <a:latin typeface="Oswald"/>
                <a:ea typeface="Oswald"/>
                <a:cs typeface="Oswald"/>
                <a:sym typeface="Oswald"/>
              </a:defRPr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●"/>
              <a:defRPr sz="1800">
                <a:latin typeface="Oswald"/>
                <a:ea typeface="Oswald"/>
                <a:cs typeface="Oswald"/>
                <a:sym typeface="Oswald"/>
              </a:defRPr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○"/>
              <a:defRPr sz="1800">
                <a:latin typeface="Oswald"/>
                <a:ea typeface="Oswald"/>
                <a:cs typeface="Oswald"/>
                <a:sym typeface="Oswald"/>
              </a:defRPr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■"/>
              <a:defRPr sz="1800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subTitle" idx="2"/>
          </p:nvPr>
        </p:nvSpPr>
        <p:spPr>
          <a:xfrm>
            <a:off x="229600" y="287330"/>
            <a:ext cx="3863100" cy="655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Oswald SemiBold"/>
              <a:buNone/>
              <a:defRPr sz="3400" b="0" i="0">
                <a:solidFill>
                  <a:schemeClr val="dk1"/>
                </a:solidFill>
                <a:latin typeface="Arial Narrow" panose="020B0604020202020204" pitchFamily="34" charset="0"/>
                <a:ea typeface="Arial Narrow" panose="020B0604020202020204" pitchFamily="34" charset="0"/>
                <a:cs typeface="Arial Narrow" panose="020B0604020202020204" pitchFamily="34" charset="0"/>
                <a:sym typeface="Oswal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body" idx="3"/>
          </p:nvPr>
        </p:nvSpPr>
        <p:spPr>
          <a:xfrm>
            <a:off x="3113113" y="1488774"/>
            <a:ext cx="264390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Font typeface="Oswald"/>
              <a:buChar char="●"/>
              <a:defRPr sz="2000" b="0" i="0">
                <a:latin typeface="Arial Narrow" panose="020B0604020202020204" pitchFamily="34" charset="0"/>
                <a:ea typeface="Arial Narrow" panose="020B0604020202020204" pitchFamily="34" charset="0"/>
                <a:cs typeface="Arial Narrow" panose="020B0604020202020204" pitchFamily="34" charset="0"/>
                <a:sym typeface="Oswald"/>
              </a:defRPr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○"/>
              <a:defRPr sz="1800">
                <a:latin typeface="Oswald"/>
                <a:ea typeface="Oswald"/>
                <a:cs typeface="Oswald"/>
                <a:sym typeface="Oswald"/>
              </a:defRPr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■"/>
              <a:defRPr sz="1800">
                <a:latin typeface="Oswald"/>
                <a:ea typeface="Oswald"/>
                <a:cs typeface="Oswald"/>
                <a:sym typeface="Oswald"/>
              </a:defRPr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●"/>
              <a:defRPr sz="1800">
                <a:latin typeface="Oswald"/>
                <a:ea typeface="Oswald"/>
                <a:cs typeface="Oswald"/>
                <a:sym typeface="Oswald"/>
              </a:defRPr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○"/>
              <a:defRPr sz="1800">
                <a:latin typeface="Oswald"/>
                <a:ea typeface="Oswald"/>
                <a:cs typeface="Oswald"/>
                <a:sym typeface="Oswald"/>
              </a:defRPr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■"/>
              <a:defRPr sz="1800">
                <a:latin typeface="Oswald"/>
                <a:ea typeface="Oswald"/>
                <a:cs typeface="Oswald"/>
                <a:sym typeface="Oswald"/>
              </a:defRPr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●"/>
              <a:defRPr sz="1800">
                <a:latin typeface="Oswald"/>
                <a:ea typeface="Oswald"/>
                <a:cs typeface="Oswald"/>
                <a:sym typeface="Oswald"/>
              </a:defRPr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○"/>
              <a:defRPr sz="1800">
                <a:latin typeface="Oswald"/>
                <a:ea typeface="Oswald"/>
                <a:cs typeface="Oswald"/>
                <a:sym typeface="Oswald"/>
              </a:defRPr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■"/>
              <a:defRPr sz="1800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body" idx="4"/>
          </p:nvPr>
        </p:nvSpPr>
        <p:spPr>
          <a:xfrm>
            <a:off x="5996625" y="1488774"/>
            <a:ext cx="264390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Font typeface="Oswald"/>
              <a:buChar char="●"/>
              <a:defRPr sz="2000" b="0" i="0">
                <a:latin typeface="Arial Narrow" panose="020B0604020202020204" pitchFamily="34" charset="0"/>
                <a:ea typeface="Arial Narrow" panose="020B0604020202020204" pitchFamily="34" charset="0"/>
                <a:cs typeface="Arial Narrow" panose="020B0604020202020204" pitchFamily="34" charset="0"/>
                <a:sym typeface="Oswald"/>
              </a:defRPr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○"/>
              <a:defRPr sz="1800">
                <a:latin typeface="Oswald"/>
                <a:ea typeface="Oswald"/>
                <a:cs typeface="Oswald"/>
                <a:sym typeface="Oswald"/>
              </a:defRPr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■"/>
              <a:defRPr sz="1800">
                <a:latin typeface="Oswald"/>
                <a:ea typeface="Oswald"/>
                <a:cs typeface="Oswald"/>
                <a:sym typeface="Oswald"/>
              </a:defRPr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●"/>
              <a:defRPr sz="1800">
                <a:latin typeface="Oswald"/>
                <a:ea typeface="Oswald"/>
                <a:cs typeface="Oswald"/>
                <a:sym typeface="Oswald"/>
              </a:defRPr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○"/>
              <a:defRPr sz="1800">
                <a:latin typeface="Oswald"/>
                <a:ea typeface="Oswald"/>
                <a:cs typeface="Oswald"/>
                <a:sym typeface="Oswald"/>
              </a:defRPr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■"/>
              <a:defRPr sz="1800">
                <a:latin typeface="Oswald"/>
                <a:ea typeface="Oswald"/>
                <a:cs typeface="Oswald"/>
                <a:sym typeface="Oswald"/>
              </a:defRPr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●"/>
              <a:defRPr sz="1800">
                <a:latin typeface="Oswald"/>
                <a:ea typeface="Oswald"/>
                <a:cs typeface="Oswald"/>
                <a:sym typeface="Oswald"/>
              </a:defRPr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○"/>
              <a:defRPr sz="1800">
                <a:latin typeface="Oswald"/>
                <a:ea typeface="Oswald"/>
                <a:cs typeface="Oswald"/>
                <a:sym typeface="Oswald"/>
              </a:defRPr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■"/>
              <a:defRPr sz="1800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2">
          <p15:clr>
            <a:srgbClr val="FA7B17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Collage" userDrawn="1">
  <p:cSld name="TITLE_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3"/>
          <p:cNvSpPr>
            <a:spLocks noGrp="1"/>
          </p:cNvSpPr>
          <p:nvPr>
            <p:ph type="pic" idx="2"/>
          </p:nvPr>
        </p:nvSpPr>
        <p:spPr>
          <a:xfrm>
            <a:off x="6883105" y="1506064"/>
            <a:ext cx="1117800" cy="1876500"/>
          </a:xfrm>
          <a:prstGeom prst="rect">
            <a:avLst/>
          </a:prstGeom>
          <a:noFill/>
          <a:ln>
            <a:noFill/>
          </a:ln>
        </p:spPr>
      </p:sp>
      <p:sp>
        <p:nvSpPr>
          <p:cNvPr id="81" name="Google Shape;81;p13"/>
          <p:cNvSpPr>
            <a:spLocks noGrp="1"/>
          </p:cNvSpPr>
          <p:nvPr>
            <p:ph type="pic" idx="3"/>
          </p:nvPr>
        </p:nvSpPr>
        <p:spPr>
          <a:xfrm>
            <a:off x="4596580" y="1506064"/>
            <a:ext cx="1117800" cy="1876500"/>
          </a:xfrm>
          <a:prstGeom prst="rect">
            <a:avLst/>
          </a:prstGeom>
          <a:noFill/>
          <a:ln>
            <a:noFill/>
          </a:ln>
        </p:spPr>
      </p:sp>
      <p:sp>
        <p:nvSpPr>
          <p:cNvPr id="82" name="Google Shape;82;p13"/>
          <p:cNvSpPr>
            <a:spLocks noGrp="1"/>
          </p:cNvSpPr>
          <p:nvPr>
            <p:ph type="pic" idx="4"/>
          </p:nvPr>
        </p:nvSpPr>
        <p:spPr>
          <a:xfrm>
            <a:off x="4596573" y="3417722"/>
            <a:ext cx="1117800" cy="1876500"/>
          </a:xfrm>
          <a:prstGeom prst="rect">
            <a:avLst/>
          </a:prstGeom>
          <a:noFill/>
          <a:ln>
            <a:noFill/>
          </a:ln>
        </p:spPr>
      </p:sp>
      <p:sp>
        <p:nvSpPr>
          <p:cNvPr id="83" name="Google Shape;83;p13"/>
          <p:cNvSpPr>
            <a:spLocks noGrp="1"/>
          </p:cNvSpPr>
          <p:nvPr>
            <p:ph type="pic" idx="5"/>
          </p:nvPr>
        </p:nvSpPr>
        <p:spPr>
          <a:xfrm>
            <a:off x="5739830" y="3661712"/>
            <a:ext cx="1117800" cy="1632600"/>
          </a:xfrm>
          <a:prstGeom prst="rect">
            <a:avLst/>
          </a:prstGeom>
          <a:noFill/>
          <a:ln>
            <a:noFill/>
          </a:ln>
        </p:spPr>
      </p:sp>
      <p:sp>
        <p:nvSpPr>
          <p:cNvPr id="84" name="Google Shape;84;p13"/>
          <p:cNvSpPr>
            <a:spLocks noGrp="1"/>
          </p:cNvSpPr>
          <p:nvPr>
            <p:ph type="pic" idx="6"/>
          </p:nvPr>
        </p:nvSpPr>
        <p:spPr>
          <a:xfrm>
            <a:off x="6883086" y="3417722"/>
            <a:ext cx="1117800" cy="1876500"/>
          </a:xfrm>
          <a:prstGeom prst="rect">
            <a:avLst/>
          </a:prstGeom>
          <a:noFill/>
          <a:ln>
            <a:noFill/>
          </a:ln>
        </p:spPr>
      </p:sp>
      <p:sp>
        <p:nvSpPr>
          <p:cNvPr id="85" name="Google Shape;85;p13"/>
          <p:cNvSpPr>
            <a:spLocks noGrp="1"/>
          </p:cNvSpPr>
          <p:nvPr>
            <p:ph type="pic" idx="7"/>
          </p:nvPr>
        </p:nvSpPr>
        <p:spPr>
          <a:xfrm>
            <a:off x="8026343" y="3661712"/>
            <a:ext cx="1117800" cy="1632600"/>
          </a:xfrm>
          <a:prstGeom prst="rect">
            <a:avLst/>
          </a:prstGeom>
          <a:noFill/>
          <a:ln>
            <a:noFill/>
          </a:ln>
        </p:spPr>
      </p:sp>
      <p:sp>
        <p:nvSpPr>
          <p:cNvPr id="86" name="Google Shape;86;p13"/>
          <p:cNvSpPr>
            <a:spLocks noGrp="1"/>
          </p:cNvSpPr>
          <p:nvPr>
            <p:ph type="pic" idx="8"/>
          </p:nvPr>
        </p:nvSpPr>
        <p:spPr>
          <a:xfrm>
            <a:off x="8026343" y="1748716"/>
            <a:ext cx="1117800" cy="1876500"/>
          </a:xfrm>
          <a:prstGeom prst="rect">
            <a:avLst/>
          </a:prstGeom>
          <a:noFill/>
          <a:ln>
            <a:noFill/>
          </a:ln>
        </p:spPr>
      </p:sp>
      <p:sp>
        <p:nvSpPr>
          <p:cNvPr id="87" name="Google Shape;87;p13"/>
          <p:cNvSpPr>
            <a:spLocks noGrp="1"/>
          </p:cNvSpPr>
          <p:nvPr>
            <p:ph type="pic" idx="9"/>
          </p:nvPr>
        </p:nvSpPr>
        <p:spPr>
          <a:xfrm>
            <a:off x="3429627" y="3657178"/>
            <a:ext cx="1141199" cy="1632600"/>
          </a:xfrm>
          <a:prstGeom prst="rect">
            <a:avLst/>
          </a:prstGeom>
          <a:noFill/>
          <a:ln>
            <a:noFill/>
          </a:ln>
        </p:spPr>
      </p:sp>
      <p:sp>
        <p:nvSpPr>
          <p:cNvPr id="88" name="Google Shape;88;p13"/>
          <p:cNvSpPr>
            <a:spLocks noGrp="1"/>
          </p:cNvSpPr>
          <p:nvPr>
            <p:ph type="pic" idx="13"/>
          </p:nvPr>
        </p:nvSpPr>
        <p:spPr>
          <a:xfrm>
            <a:off x="5739842" y="1748705"/>
            <a:ext cx="1117800" cy="1876500"/>
          </a:xfrm>
          <a:prstGeom prst="rect">
            <a:avLst/>
          </a:prstGeom>
          <a:noFill/>
          <a:ln>
            <a:noFill/>
          </a:ln>
        </p:spPr>
      </p:sp>
      <p:sp>
        <p:nvSpPr>
          <p:cNvPr id="89" name="Google Shape;89;p13"/>
          <p:cNvSpPr>
            <a:spLocks noGrp="1"/>
          </p:cNvSpPr>
          <p:nvPr>
            <p:ph type="pic" idx="14"/>
          </p:nvPr>
        </p:nvSpPr>
        <p:spPr>
          <a:xfrm>
            <a:off x="6883109" y="-166053"/>
            <a:ext cx="1117800" cy="1632600"/>
          </a:xfrm>
          <a:prstGeom prst="rect">
            <a:avLst/>
          </a:prstGeom>
          <a:noFill/>
          <a:ln>
            <a:noFill/>
          </a:ln>
        </p:spPr>
      </p:sp>
      <p:sp>
        <p:nvSpPr>
          <p:cNvPr id="90" name="Google Shape;90;p13"/>
          <p:cNvSpPr>
            <a:spLocks noGrp="1"/>
          </p:cNvSpPr>
          <p:nvPr>
            <p:ph type="pic" idx="15"/>
          </p:nvPr>
        </p:nvSpPr>
        <p:spPr>
          <a:xfrm>
            <a:off x="8026343" y="-167590"/>
            <a:ext cx="1117800" cy="1876500"/>
          </a:xfrm>
          <a:prstGeom prst="rect">
            <a:avLst/>
          </a:prstGeom>
          <a:noFill/>
          <a:ln>
            <a:noFill/>
          </a:ln>
        </p:spPr>
      </p:sp>
      <p:sp>
        <p:nvSpPr>
          <p:cNvPr id="91" name="Google Shape;91;p13"/>
          <p:cNvSpPr>
            <a:spLocks noGrp="1"/>
          </p:cNvSpPr>
          <p:nvPr>
            <p:ph type="pic" idx="16"/>
          </p:nvPr>
        </p:nvSpPr>
        <p:spPr>
          <a:xfrm>
            <a:off x="5739842" y="-167601"/>
            <a:ext cx="1117800" cy="1876500"/>
          </a:xfrm>
          <a:prstGeom prst="rect">
            <a:avLst/>
          </a:prstGeom>
          <a:noFill/>
          <a:ln>
            <a:noFill/>
          </a:ln>
        </p:spPr>
      </p:sp>
      <p:sp>
        <p:nvSpPr>
          <p:cNvPr id="92" name="Google Shape;92;p13"/>
          <p:cNvSpPr>
            <a:spLocks noGrp="1"/>
          </p:cNvSpPr>
          <p:nvPr>
            <p:ph type="pic" idx="17"/>
          </p:nvPr>
        </p:nvSpPr>
        <p:spPr>
          <a:xfrm>
            <a:off x="2286531" y="1501529"/>
            <a:ext cx="1117800" cy="1876500"/>
          </a:xfrm>
          <a:prstGeom prst="rect">
            <a:avLst/>
          </a:prstGeom>
          <a:noFill/>
          <a:ln>
            <a:noFill/>
          </a:ln>
        </p:spPr>
      </p:sp>
      <p:sp>
        <p:nvSpPr>
          <p:cNvPr id="93" name="Google Shape;93;p13"/>
          <p:cNvSpPr>
            <a:spLocks noGrp="1"/>
          </p:cNvSpPr>
          <p:nvPr>
            <p:ph type="pic" idx="18"/>
          </p:nvPr>
        </p:nvSpPr>
        <p:spPr>
          <a:xfrm>
            <a:off x="-23400" y="1501525"/>
            <a:ext cx="1141200" cy="1876500"/>
          </a:xfrm>
          <a:prstGeom prst="rect">
            <a:avLst/>
          </a:prstGeom>
          <a:noFill/>
          <a:ln>
            <a:noFill/>
          </a:ln>
        </p:spPr>
      </p:sp>
      <p:sp>
        <p:nvSpPr>
          <p:cNvPr id="94" name="Google Shape;94;p13"/>
          <p:cNvSpPr>
            <a:spLocks noGrp="1"/>
          </p:cNvSpPr>
          <p:nvPr>
            <p:ph type="pic" idx="19"/>
          </p:nvPr>
        </p:nvSpPr>
        <p:spPr>
          <a:xfrm>
            <a:off x="-23400" y="3413175"/>
            <a:ext cx="1141200" cy="1876500"/>
          </a:xfrm>
          <a:prstGeom prst="rect">
            <a:avLst/>
          </a:prstGeom>
          <a:noFill/>
          <a:ln>
            <a:noFill/>
          </a:ln>
        </p:spPr>
      </p:sp>
      <p:sp>
        <p:nvSpPr>
          <p:cNvPr id="95" name="Google Shape;95;p13"/>
          <p:cNvSpPr>
            <a:spLocks noGrp="1"/>
          </p:cNvSpPr>
          <p:nvPr>
            <p:ph type="pic" idx="20"/>
          </p:nvPr>
        </p:nvSpPr>
        <p:spPr>
          <a:xfrm>
            <a:off x="1143256" y="3657178"/>
            <a:ext cx="1117800" cy="16326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13"/>
          <p:cNvSpPr>
            <a:spLocks noGrp="1"/>
          </p:cNvSpPr>
          <p:nvPr>
            <p:ph type="pic" idx="21"/>
          </p:nvPr>
        </p:nvSpPr>
        <p:spPr>
          <a:xfrm>
            <a:off x="2286513" y="3413187"/>
            <a:ext cx="1117800" cy="18765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13"/>
          <p:cNvSpPr>
            <a:spLocks noGrp="1"/>
          </p:cNvSpPr>
          <p:nvPr>
            <p:ph type="pic" idx="23"/>
          </p:nvPr>
        </p:nvSpPr>
        <p:spPr>
          <a:xfrm>
            <a:off x="3429768" y="1744181"/>
            <a:ext cx="1141200" cy="1876500"/>
          </a:xfrm>
          <a:prstGeom prst="rect">
            <a:avLst/>
          </a:prstGeom>
          <a:noFill/>
          <a:ln>
            <a:noFill/>
          </a:ln>
        </p:spPr>
      </p:sp>
      <p:sp>
        <p:nvSpPr>
          <p:cNvPr id="99" name="Google Shape;99;p13"/>
          <p:cNvSpPr>
            <a:spLocks noGrp="1"/>
          </p:cNvSpPr>
          <p:nvPr>
            <p:ph type="pic" idx="24"/>
          </p:nvPr>
        </p:nvSpPr>
        <p:spPr>
          <a:xfrm>
            <a:off x="1143269" y="1744170"/>
            <a:ext cx="1117800" cy="1876500"/>
          </a:xfrm>
          <a:prstGeom prst="rect">
            <a:avLst/>
          </a:prstGeom>
          <a:noFill/>
          <a:ln>
            <a:noFill/>
          </a:ln>
        </p:spPr>
      </p:sp>
      <p:sp>
        <p:nvSpPr>
          <p:cNvPr id="100" name="Google Shape;100;p13"/>
          <p:cNvSpPr>
            <a:spLocks noGrp="1"/>
          </p:cNvSpPr>
          <p:nvPr>
            <p:ph type="pic" idx="25"/>
          </p:nvPr>
        </p:nvSpPr>
        <p:spPr>
          <a:xfrm>
            <a:off x="2286535" y="-170587"/>
            <a:ext cx="1117800" cy="1632600"/>
          </a:xfrm>
          <a:prstGeom prst="rect">
            <a:avLst/>
          </a:prstGeom>
          <a:noFill/>
          <a:ln>
            <a:noFill/>
          </a:ln>
        </p:spPr>
      </p:sp>
      <p:sp>
        <p:nvSpPr>
          <p:cNvPr id="101" name="Google Shape;101;p13"/>
          <p:cNvSpPr>
            <a:spLocks noGrp="1"/>
          </p:cNvSpPr>
          <p:nvPr>
            <p:ph type="pic" idx="26"/>
          </p:nvPr>
        </p:nvSpPr>
        <p:spPr>
          <a:xfrm>
            <a:off x="3429768" y="-172130"/>
            <a:ext cx="1141200" cy="1876500"/>
          </a:xfrm>
          <a:prstGeom prst="rect">
            <a:avLst/>
          </a:prstGeom>
          <a:noFill/>
          <a:ln>
            <a:noFill/>
          </a:ln>
        </p:spPr>
      </p:sp>
      <p:sp>
        <p:nvSpPr>
          <p:cNvPr id="102" name="Google Shape;102;p13"/>
          <p:cNvSpPr>
            <a:spLocks noGrp="1"/>
          </p:cNvSpPr>
          <p:nvPr>
            <p:ph type="pic" idx="27"/>
          </p:nvPr>
        </p:nvSpPr>
        <p:spPr>
          <a:xfrm>
            <a:off x="1143269" y="-172135"/>
            <a:ext cx="1117800" cy="1876500"/>
          </a:xfrm>
          <a:prstGeom prst="rect">
            <a:avLst/>
          </a:prstGeom>
          <a:noFill/>
          <a:ln>
            <a:noFill/>
          </a:ln>
        </p:spPr>
      </p:sp>
      <p:sp>
        <p:nvSpPr>
          <p:cNvPr id="103" name="Google Shape;103;p13"/>
          <p:cNvSpPr>
            <a:spLocks noGrp="1"/>
          </p:cNvSpPr>
          <p:nvPr>
            <p:ph type="pic" idx="28"/>
          </p:nvPr>
        </p:nvSpPr>
        <p:spPr>
          <a:xfrm>
            <a:off x="4596639" y="-170587"/>
            <a:ext cx="1117800" cy="1632600"/>
          </a:xfrm>
          <a:prstGeom prst="rect">
            <a:avLst/>
          </a:prstGeom>
          <a:noFill/>
          <a:ln>
            <a:noFill/>
          </a:ln>
        </p:spPr>
      </p:sp>
      <p:sp>
        <p:nvSpPr>
          <p:cNvPr id="104" name="Google Shape;104;p13"/>
          <p:cNvSpPr>
            <a:spLocks noGrp="1"/>
          </p:cNvSpPr>
          <p:nvPr>
            <p:ph type="pic" idx="29"/>
          </p:nvPr>
        </p:nvSpPr>
        <p:spPr>
          <a:xfrm>
            <a:off x="-23375" y="-165975"/>
            <a:ext cx="1141200" cy="1632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ngle Full Image" type="blank">
  <p:cSld name="BLANK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4"/>
          <p:cNvSpPr txBox="1"/>
          <p:nvPr/>
        </p:nvSpPr>
        <p:spPr>
          <a:xfrm>
            <a:off x="8674508" y="4647963"/>
            <a:ext cx="297900" cy="2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0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14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pic>
        <p:nvPicPr>
          <p:cNvPr id="5" name="Google Shape;36;p7">
            <a:extLst>
              <a:ext uri="{FF2B5EF4-FFF2-40B4-BE49-F238E27FC236}">
                <a16:creationId xmlns:a16="http://schemas.microsoft.com/office/drawing/2014/main" id="{38EE8584-C8F1-B14D-82C7-305A2A9A9105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0025" y="4530025"/>
            <a:ext cx="651300" cy="34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ngle Full Image 1" userDrawn="1">
  <p:cSld name="BLANK_3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5"/>
          <p:cNvSpPr txBox="1"/>
          <p:nvPr/>
        </p:nvSpPr>
        <p:spPr>
          <a:xfrm>
            <a:off x="8674508" y="4647963"/>
            <a:ext cx="297900" cy="2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0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" name="Google Shape;113;p15"/>
          <p:cNvPicPr preferRelativeResize="0"/>
          <p:nvPr/>
        </p:nvPicPr>
        <p:blipFill rotWithShape="1">
          <a:blip r:embed="rId2">
            <a:alphaModFix/>
          </a:blip>
          <a:srcRect t="14242" b="1383"/>
          <a:stretch/>
        </p:blipFill>
        <p:spPr>
          <a:xfrm>
            <a:off x="-92974" y="0"/>
            <a:ext cx="9236974" cy="519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ngle Full Image 1 1" userDrawn="1">
  <p:cSld name="BLANK_3_1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6"/>
          <p:cNvSpPr txBox="1"/>
          <p:nvPr/>
        </p:nvSpPr>
        <p:spPr>
          <a:xfrm>
            <a:off x="8674508" y="4647963"/>
            <a:ext cx="297900" cy="2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0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8" name="Google Shape;118;p16"/>
          <p:cNvPicPr preferRelativeResize="0"/>
          <p:nvPr/>
        </p:nvPicPr>
        <p:blipFill rotWithShape="1">
          <a:blip r:embed="rId2">
            <a:alphaModFix/>
          </a:blip>
          <a:srcRect t="15790" b="792"/>
          <a:stretch/>
        </p:blipFill>
        <p:spPr>
          <a:xfrm>
            <a:off x="0" y="0"/>
            <a:ext cx="9236977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ngle Full Image 1 1 1" userDrawn="1">
  <p:cSld name="BLANK_3_1_1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"/>
          <p:cNvSpPr txBox="1"/>
          <p:nvPr/>
        </p:nvSpPr>
        <p:spPr>
          <a:xfrm>
            <a:off x="8674508" y="4647963"/>
            <a:ext cx="297900" cy="2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0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3" name="Google Shape;123;p17"/>
          <p:cNvPicPr preferRelativeResize="0"/>
          <p:nvPr/>
        </p:nvPicPr>
        <p:blipFill rotWithShape="1">
          <a:blip r:embed="rId2">
            <a:alphaModFix/>
          </a:blip>
          <a:srcRect l="732" t="12872" r="277" b="1253"/>
          <a:stretch/>
        </p:blipFill>
        <p:spPr>
          <a:xfrm>
            <a:off x="-3" y="0"/>
            <a:ext cx="914400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_2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8"/>
          <p:cNvSpPr txBox="1"/>
          <p:nvPr/>
        </p:nvSpPr>
        <p:spPr>
          <a:xfrm>
            <a:off x="8640536" y="4647975"/>
            <a:ext cx="416100" cy="2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0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6" name="Google Shape;126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0025" y="4530025"/>
            <a:ext cx="651300" cy="34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Break">
  <p:cSld name="BLANK_1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9"/>
          <p:cNvSpPr/>
          <p:nvPr/>
        </p:nvSpPr>
        <p:spPr>
          <a:xfrm>
            <a:off x="-31650" y="-31050"/>
            <a:ext cx="9207300" cy="5205600"/>
          </a:xfrm>
          <a:prstGeom prst="rect">
            <a:avLst/>
          </a:prstGeom>
          <a:gradFill>
            <a:gsLst>
              <a:gs pos="0">
                <a:srgbClr val="FF0000"/>
              </a:gs>
              <a:gs pos="100000">
                <a:srgbClr val="BE0000"/>
              </a:gs>
            </a:gsLst>
            <a:lin ang="360000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9" name="Google Shape;129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0025" y="4530022"/>
            <a:ext cx="651300" cy="341928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9"/>
          <p:cNvSpPr txBox="1"/>
          <p:nvPr/>
        </p:nvSpPr>
        <p:spPr>
          <a:xfrm>
            <a:off x="8640536" y="4647975"/>
            <a:ext cx="416100" cy="2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19"/>
          <p:cNvSpPr txBox="1">
            <a:spLocks noGrp="1"/>
          </p:cNvSpPr>
          <p:nvPr>
            <p:ph type="subTitle" idx="1"/>
          </p:nvPr>
        </p:nvSpPr>
        <p:spPr>
          <a:xfrm>
            <a:off x="229600" y="1015225"/>
            <a:ext cx="8622000" cy="31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Oswald SemiBold"/>
              <a:buNone/>
              <a:defRPr sz="3400" b="0" i="0">
                <a:solidFill>
                  <a:schemeClr val="lt1"/>
                </a:solidFill>
                <a:latin typeface="Arial Narrow" panose="020B0604020202020204" pitchFamily="34" charset="0"/>
                <a:ea typeface="Arial Narrow" panose="020B0604020202020204" pitchFamily="34" charset="0"/>
                <a:cs typeface="Arial Narrow" panose="020B0604020202020204" pitchFamily="34" charset="0"/>
                <a:sym typeface="Oswald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Break 1">
  <p:cSld name="BLANK_1_1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0"/>
          <p:cNvSpPr/>
          <p:nvPr/>
        </p:nvSpPr>
        <p:spPr>
          <a:xfrm>
            <a:off x="-31650" y="-31050"/>
            <a:ext cx="9207300" cy="5205600"/>
          </a:xfrm>
          <a:prstGeom prst="rect">
            <a:avLst/>
          </a:prstGeom>
          <a:gradFill>
            <a:gsLst>
              <a:gs pos="0">
                <a:srgbClr val="06FF04"/>
              </a:gs>
              <a:gs pos="100000">
                <a:srgbClr val="03CF0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4" name="Google Shape;134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0025" y="4530022"/>
            <a:ext cx="651300" cy="341928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0"/>
          <p:cNvSpPr txBox="1"/>
          <p:nvPr/>
        </p:nvSpPr>
        <p:spPr>
          <a:xfrm>
            <a:off x="8640536" y="4647975"/>
            <a:ext cx="416100" cy="2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20"/>
          <p:cNvSpPr txBox="1">
            <a:spLocks noGrp="1"/>
          </p:cNvSpPr>
          <p:nvPr>
            <p:ph type="subTitle" idx="1"/>
          </p:nvPr>
        </p:nvSpPr>
        <p:spPr>
          <a:xfrm>
            <a:off x="229600" y="1015225"/>
            <a:ext cx="8622000" cy="31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Oswald SemiBold"/>
              <a:buNone/>
              <a:defRPr sz="3400" b="0" i="0">
                <a:solidFill>
                  <a:schemeClr val="lt1"/>
                </a:solidFill>
                <a:latin typeface="Arial Narrow" panose="020B0604020202020204" pitchFamily="34" charset="0"/>
                <a:ea typeface="Arial Narrow" panose="020B0604020202020204" pitchFamily="34" charset="0"/>
                <a:cs typeface="Arial Narrow" panose="020B0604020202020204" pitchFamily="34" charset="0"/>
                <a:sym typeface="Oswald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 userDrawn="1">
  <p:cSld name="TITLE_1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-31650" y="-31050"/>
            <a:ext cx="9207300" cy="5205600"/>
          </a:xfrm>
          <a:prstGeom prst="rect">
            <a:avLst/>
          </a:prstGeom>
          <a:gradFill>
            <a:gsLst>
              <a:gs pos="0">
                <a:srgbClr val="06FF04"/>
              </a:gs>
              <a:gs pos="100000">
                <a:srgbClr val="03CF0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" name="Google Shape;14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45811" y="329238"/>
            <a:ext cx="2875375" cy="448500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4478125" y="3582221"/>
            <a:ext cx="3946200" cy="629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Oswald SemiBold"/>
              <a:buNone/>
              <a:defRPr sz="3400" b="0" i="0">
                <a:solidFill>
                  <a:schemeClr val="lt1"/>
                </a:solidFill>
                <a:latin typeface="Arial Narrow" panose="020B0604020202020204" pitchFamily="34" charset="0"/>
                <a:ea typeface="Arial Narrow" panose="020B0604020202020204" pitchFamily="34" charset="0"/>
                <a:cs typeface="Arial Narrow" panose="020B0604020202020204" pitchFamily="34" charset="0"/>
                <a:sym typeface="Oswal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2"/>
          </p:nvPr>
        </p:nvSpPr>
        <p:spPr>
          <a:xfrm>
            <a:off x="4478125" y="3922776"/>
            <a:ext cx="3946200" cy="10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swald"/>
              <a:buNone/>
              <a:defRPr sz="1600" b="0" i="0">
                <a:solidFill>
                  <a:schemeClr val="lt1"/>
                </a:solidFill>
                <a:latin typeface="Arial Narrow" panose="020B0604020202020204" pitchFamily="34" charset="0"/>
                <a:ea typeface="Arial Narrow" panose="020B0604020202020204" pitchFamily="34" charset="0"/>
                <a:cs typeface="Arial Narrow" panose="020B0604020202020204" pitchFamily="34" charset="0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Oswald Light"/>
              <a:buNone/>
              <a:defRPr sz="1800"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Oswald Light"/>
              <a:buNone/>
              <a:defRPr sz="1800"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Oswald Light"/>
              <a:buNone/>
              <a:defRPr sz="1800"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Oswald Light"/>
              <a:buNone/>
              <a:defRPr sz="1800"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Oswald Light"/>
              <a:buNone/>
              <a:defRPr sz="1800"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Oswald Light"/>
              <a:buNone/>
              <a:defRPr sz="1800"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Oswald Light"/>
              <a:buNone/>
              <a:defRPr sz="1800"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Oswald Light"/>
              <a:buNone/>
              <a:defRPr sz="1800"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Break 1 1">
  <p:cSld name="BLANK_1_1_1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1"/>
          <p:cNvSpPr/>
          <p:nvPr/>
        </p:nvSpPr>
        <p:spPr>
          <a:xfrm>
            <a:off x="-31650" y="-31050"/>
            <a:ext cx="9207300" cy="5205600"/>
          </a:xfrm>
          <a:prstGeom prst="rect">
            <a:avLst/>
          </a:prstGeom>
          <a:gradFill>
            <a:gsLst>
              <a:gs pos="0">
                <a:srgbClr val="00C5FF"/>
              </a:gs>
              <a:gs pos="100000">
                <a:srgbClr val="04A4D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9" name="Google Shape;139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0025" y="4530022"/>
            <a:ext cx="651300" cy="341928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1"/>
          <p:cNvSpPr txBox="1"/>
          <p:nvPr/>
        </p:nvSpPr>
        <p:spPr>
          <a:xfrm>
            <a:off x="8640536" y="4647975"/>
            <a:ext cx="416100" cy="2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21"/>
          <p:cNvSpPr txBox="1">
            <a:spLocks noGrp="1"/>
          </p:cNvSpPr>
          <p:nvPr>
            <p:ph type="subTitle" idx="1"/>
          </p:nvPr>
        </p:nvSpPr>
        <p:spPr>
          <a:xfrm>
            <a:off x="229600" y="1015225"/>
            <a:ext cx="8622000" cy="31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Oswald SemiBold"/>
              <a:buNone/>
              <a:defRPr sz="3400" b="0" i="0">
                <a:solidFill>
                  <a:schemeClr val="lt1"/>
                </a:solidFill>
                <a:latin typeface="Arial Narrow" panose="020B0604020202020204" pitchFamily="34" charset="0"/>
                <a:ea typeface="Arial Narrow" panose="020B0604020202020204" pitchFamily="34" charset="0"/>
                <a:cs typeface="Arial Narrow" panose="020B0604020202020204" pitchFamily="34" charset="0"/>
                <a:sym typeface="Oswald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Break 1 1 1">
  <p:cSld name="BLANK_1_1_1_1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2"/>
          <p:cNvSpPr/>
          <p:nvPr/>
        </p:nvSpPr>
        <p:spPr>
          <a:xfrm>
            <a:off x="-31650" y="-31050"/>
            <a:ext cx="9207300" cy="5205600"/>
          </a:xfrm>
          <a:prstGeom prst="rect">
            <a:avLst/>
          </a:prstGeom>
          <a:gradFill>
            <a:gsLst>
              <a:gs pos="0">
                <a:srgbClr val="FF8E02"/>
              </a:gs>
              <a:gs pos="100000">
                <a:srgbClr val="DA790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4" name="Google Shape;144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0025" y="4530022"/>
            <a:ext cx="651300" cy="341928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2"/>
          <p:cNvSpPr txBox="1"/>
          <p:nvPr/>
        </p:nvSpPr>
        <p:spPr>
          <a:xfrm>
            <a:off x="8640536" y="4647975"/>
            <a:ext cx="416100" cy="2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22"/>
          <p:cNvSpPr txBox="1">
            <a:spLocks noGrp="1"/>
          </p:cNvSpPr>
          <p:nvPr>
            <p:ph type="subTitle" idx="1"/>
          </p:nvPr>
        </p:nvSpPr>
        <p:spPr>
          <a:xfrm>
            <a:off x="229600" y="1015225"/>
            <a:ext cx="8622000" cy="31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Oswald SemiBold"/>
              <a:buNone/>
              <a:defRPr sz="3400" b="0" i="0">
                <a:solidFill>
                  <a:schemeClr val="lt1"/>
                </a:solidFill>
                <a:latin typeface="Arial Narrow" panose="020B0604020202020204" pitchFamily="34" charset="0"/>
                <a:ea typeface="Arial Narrow" panose="020B0604020202020204" pitchFamily="34" charset="0"/>
                <a:cs typeface="Arial Narrow" panose="020B0604020202020204" pitchFamily="34" charset="0"/>
                <a:sym typeface="Oswald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 1">
  <p:cSld name="TITLE_1_1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/>
          <p:nvPr/>
        </p:nvSpPr>
        <p:spPr>
          <a:xfrm>
            <a:off x="-31650" y="-31050"/>
            <a:ext cx="9207300" cy="5205600"/>
          </a:xfrm>
          <a:prstGeom prst="rect">
            <a:avLst/>
          </a:prstGeom>
          <a:gradFill>
            <a:gsLst>
              <a:gs pos="0">
                <a:srgbClr val="00C5FF"/>
              </a:gs>
              <a:gs pos="100000">
                <a:srgbClr val="04A4D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Google Shape;19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45811" y="329238"/>
            <a:ext cx="2875375" cy="4485002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4"/>
          <p:cNvSpPr txBox="1">
            <a:spLocks noGrp="1"/>
          </p:cNvSpPr>
          <p:nvPr>
            <p:ph type="subTitle" idx="1"/>
          </p:nvPr>
        </p:nvSpPr>
        <p:spPr>
          <a:xfrm>
            <a:off x="4478125" y="3582221"/>
            <a:ext cx="3946200" cy="629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Oswald SemiBold"/>
              <a:buNone/>
              <a:defRPr sz="3400" b="0" i="0">
                <a:solidFill>
                  <a:schemeClr val="lt1"/>
                </a:solidFill>
                <a:latin typeface="Arial Narrow" panose="020B0604020202020204" pitchFamily="34" charset="0"/>
                <a:ea typeface="Arial Narrow" panose="020B0604020202020204" pitchFamily="34" charset="0"/>
                <a:cs typeface="Arial Narrow" panose="020B0604020202020204" pitchFamily="34" charset="0"/>
                <a:sym typeface="Oswal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subTitle" idx="2"/>
          </p:nvPr>
        </p:nvSpPr>
        <p:spPr>
          <a:xfrm>
            <a:off x="4478125" y="3922776"/>
            <a:ext cx="3946200" cy="10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swald"/>
              <a:buNone/>
              <a:defRPr sz="1600" b="0" i="0">
                <a:solidFill>
                  <a:schemeClr val="lt1"/>
                </a:solidFill>
                <a:latin typeface="Arial Narrow" panose="020B0604020202020204" pitchFamily="34" charset="0"/>
                <a:ea typeface="Arial Narrow" panose="020B0604020202020204" pitchFamily="34" charset="0"/>
                <a:cs typeface="Arial Narrow" panose="020B0604020202020204" pitchFamily="34" charset="0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Oswald Light"/>
              <a:buNone/>
              <a:defRPr sz="1800"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Oswald Light"/>
              <a:buNone/>
              <a:defRPr sz="1800"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Oswald Light"/>
              <a:buNone/>
              <a:defRPr sz="1800"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Oswald Light"/>
              <a:buNone/>
              <a:defRPr sz="1800"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Oswald Light"/>
              <a:buNone/>
              <a:defRPr sz="1800"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Oswald Light"/>
              <a:buNone/>
              <a:defRPr sz="1800"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Oswald Light"/>
              <a:buNone/>
              <a:defRPr sz="1800"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Oswald Light"/>
              <a:buNone/>
              <a:defRPr sz="1800"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 1 1">
  <p:cSld name="TITLE_1_1_1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/>
          <p:nvPr/>
        </p:nvSpPr>
        <p:spPr>
          <a:xfrm>
            <a:off x="-31650" y="-31050"/>
            <a:ext cx="9207300" cy="5205600"/>
          </a:xfrm>
          <a:prstGeom prst="rect">
            <a:avLst/>
          </a:prstGeom>
          <a:gradFill>
            <a:gsLst>
              <a:gs pos="0">
                <a:srgbClr val="FF8E02"/>
              </a:gs>
              <a:gs pos="100000">
                <a:srgbClr val="DA790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Google Shape;2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45811" y="329238"/>
            <a:ext cx="2875375" cy="4485002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5"/>
          <p:cNvSpPr txBox="1">
            <a:spLocks noGrp="1"/>
          </p:cNvSpPr>
          <p:nvPr>
            <p:ph type="subTitle" idx="1"/>
          </p:nvPr>
        </p:nvSpPr>
        <p:spPr>
          <a:xfrm>
            <a:off x="4478125" y="3582221"/>
            <a:ext cx="3946200" cy="629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Oswald SemiBold"/>
              <a:buNone/>
              <a:defRPr sz="3400" b="0" i="0">
                <a:solidFill>
                  <a:schemeClr val="lt1"/>
                </a:solidFill>
                <a:latin typeface="Arial Narrow" panose="020B0604020202020204" pitchFamily="34" charset="0"/>
                <a:ea typeface="Arial Narrow" panose="020B0604020202020204" pitchFamily="34" charset="0"/>
                <a:cs typeface="Arial Narrow" panose="020B0604020202020204" pitchFamily="34" charset="0"/>
                <a:sym typeface="Oswal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2"/>
          </p:nvPr>
        </p:nvSpPr>
        <p:spPr>
          <a:xfrm>
            <a:off x="4478125" y="3922776"/>
            <a:ext cx="3946200" cy="10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swald"/>
              <a:buNone/>
              <a:defRPr sz="1600" b="0" i="0">
                <a:solidFill>
                  <a:schemeClr val="lt1"/>
                </a:solidFill>
                <a:latin typeface="Arial Narrow" panose="020B0604020202020204" pitchFamily="34" charset="0"/>
                <a:ea typeface="Arial Narrow" panose="020B0604020202020204" pitchFamily="34" charset="0"/>
                <a:cs typeface="Arial Narrow" panose="020B0604020202020204" pitchFamily="34" charset="0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Oswald Light"/>
              <a:buNone/>
              <a:defRPr sz="1800"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Oswald Light"/>
              <a:buNone/>
              <a:defRPr sz="1800"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Oswald Light"/>
              <a:buNone/>
              <a:defRPr sz="1800"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Oswald Light"/>
              <a:buNone/>
              <a:defRPr sz="1800"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Oswald Light"/>
              <a:buNone/>
              <a:defRPr sz="1800"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Oswald Light"/>
              <a:buNone/>
              <a:defRPr sz="1800"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Oswald Light"/>
              <a:buNone/>
              <a:defRPr sz="1800"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Oswald Light"/>
              <a:buNone/>
              <a:defRPr sz="1800"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Right" type="tx">
  <p:cSld name="TITLE_AND_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>
            <a:spLocks noGrp="1"/>
          </p:cNvSpPr>
          <p:nvPr>
            <p:ph type="pic" idx="2"/>
          </p:nvPr>
        </p:nvSpPr>
        <p:spPr>
          <a:xfrm>
            <a:off x="4582550" y="0"/>
            <a:ext cx="4561500" cy="5143500"/>
          </a:xfrm>
          <a:prstGeom prst="rect">
            <a:avLst/>
          </a:prstGeom>
          <a:noFill/>
          <a:ln>
            <a:noFill/>
          </a:ln>
        </p:spPr>
      </p:sp>
      <p:pic>
        <p:nvPicPr>
          <p:cNvPr id="29" name="Google Shape;29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0025" y="4530025"/>
            <a:ext cx="651300" cy="34192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6"/>
          <p:cNvSpPr txBox="1">
            <a:spLocks noGrp="1"/>
          </p:cNvSpPr>
          <p:nvPr>
            <p:ph type="body" idx="1"/>
          </p:nvPr>
        </p:nvSpPr>
        <p:spPr>
          <a:xfrm>
            <a:off x="229600" y="1488774"/>
            <a:ext cx="264390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Font typeface="Oswald"/>
              <a:buChar char="●"/>
              <a:defRPr sz="2000" b="0" i="0">
                <a:latin typeface="Arial Narrow" panose="020B0604020202020204" pitchFamily="34" charset="0"/>
                <a:ea typeface="Arial Narrow" panose="020B0604020202020204" pitchFamily="34" charset="0"/>
                <a:cs typeface="Arial Narrow" panose="020B0604020202020204" pitchFamily="34" charset="0"/>
                <a:sym typeface="Oswald"/>
              </a:defRPr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○"/>
              <a:defRPr sz="1800">
                <a:latin typeface="Oswald"/>
                <a:ea typeface="Oswald"/>
                <a:cs typeface="Oswald"/>
                <a:sym typeface="Oswald"/>
              </a:defRPr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■"/>
              <a:defRPr sz="1800">
                <a:latin typeface="Oswald"/>
                <a:ea typeface="Oswald"/>
                <a:cs typeface="Oswald"/>
                <a:sym typeface="Oswald"/>
              </a:defRPr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●"/>
              <a:defRPr sz="1800">
                <a:latin typeface="Oswald"/>
                <a:ea typeface="Oswald"/>
                <a:cs typeface="Oswald"/>
                <a:sym typeface="Oswald"/>
              </a:defRPr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○"/>
              <a:defRPr sz="1800">
                <a:latin typeface="Oswald"/>
                <a:ea typeface="Oswald"/>
                <a:cs typeface="Oswald"/>
                <a:sym typeface="Oswald"/>
              </a:defRPr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■"/>
              <a:defRPr sz="1800">
                <a:latin typeface="Oswald"/>
                <a:ea typeface="Oswald"/>
                <a:cs typeface="Oswald"/>
                <a:sym typeface="Oswald"/>
              </a:defRPr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●"/>
              <a:defRPr sz="1800">
                <a:latin typeface="Oswald"/>
                <a:ea typeface="Oswald"/>
                <a:cs typeface="Oswald"/>
                <a:sym typeface="Oswald"/>
              </a:defRPr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○"/>
              <a:defRPr sz="1800">
                <a:latin typeface="Oswald"/>
                <a:ea typeface="Oswald"/>
                <a:cs typeface="Oswald"/>
                <a:sym typeface="Oswald"/>
              </a:defRPr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■"/>
              <a:defRPr sz="1800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ubTitle" idx="3"/>
          </p:nvPr>
        </p:nvSpPr>
        <p:spPr>
          <a:xfrm>
            <a:off x="229600" y="287330"/>
            <a:ext cx="3863100" cy="655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Oswald SemiBold"/>
              <a:buNone/>
              <a:defRPr sz="3400" b="0" i="0">
                <a:solidFill>
                  <a:schemeClr val="dk1"/>
                </a:solidFill>
                <a:latin typeface="Arial Narrow" panose="020B0604020202020204" pitchFamily="34" charset="0"/>
                <a:ea typeface="Arial Narrow" panose="020B0604020202020204" pitchFamily="34" charset="0"/>
                <a:cs typeface="Arial Narrow" panose="020B0604020202020204" pitchFamily="34" charset="0"/>
                <a:sym typeface="Oswal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338">
          <p15:clr>
            <a:srgbClr val="FA7B17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 Images Right">
  <p:cSld name="TITLE_AND_BODY_3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subTitle" idx="1"/>
          </p:nvPr>
        </p:nvSpPr>
        <p:spPr>
          <a:xfrm>
            <a:off x="229600" y="287330"/>
            <a:ext cx="3863100" cy="655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Oswald SemiBold"/>
              <a:buNone/>
              <a:defRPr sz="3400" b="0" i="0">
                <a:solidFill>
                  <a:schemeClr val="dk1"/>
                </a:solidFill>
                <a:latin typeface="Arial Narrow" panose="020B0604020202020204" pitchFamily="34" charset="0"/>
                <a:ea typeface="Arial Narrow" panose="020B0604020202020204" pitchFamily="34" charset="0"/>
                <a:cs typeface="Arial Narrow" panose="020B0604020202020204" pitchFamily="34" charset="0"/>
                <a:sym typeface="Oswal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34" name="Google Shape;34;p7"/>
          <p:cNvSpPr>
            <a:spLocks noGrp="1"/>
          </p:cNvSpPr>
          <p:nvPr>
            <p:ph type="pic" idx="2"/>
          </p:nvPr>
        </p:nvSpPr>
        <p:spPr>
          <a:xfrm>
            <a:off x="4582550" y="0"/>
            <a:ext cx="4561500" cy="2544900"/>
          </a:xfrm>
          <a:prstGeom prst="rect">
            <a:avLst/>
          </a:prstGeom>
          <a:noFill/>
          <a:ln>
            <a:noFill/>
          </a:ln>
        </p:spPr>
      </p:sp>
      <p:sp>
        <p:nvSpPr>
          <p:cNvPr id="35" name="Google Shape;35;p7"/>
          <p:cNvSpPr>
            <a:spLocks noGrp="1"/>
          </p:cNvSpPr>
          <p:nvPr>
            <p:ph type="pic" idx="3"/>
          </p:nvPr>
        </p:nvSpPr>
        <p:spPr>
          <a:xfrm>
            <a:off x="4582550" y="2598600"/>
            <a:ext cx="4561500" cy="2544900"/>
          </a:xfrm>
          <a:prstGeom prst="rect">
            <a:avLst/>
          </a:prstGeom>
          <a:noFill/>
          <a:ln>
            <a:noFill/>
          </a:ln>
        </p:spPr>
      </p:sp>
      <p:pic>
        <p:nvPicPr>
          <p:cNvPr id="36" name="Google Shape;36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0025" y="4530025"/>
            <a:ext cx="651300" cy="341925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7"/>
          <p:cNvSpPr txBox="1">
            <a:spLocks noGrp="1"/>
          </p:cNvSpPr>
          <p:nvPr>
            <p:ph type="body" idx="4"/>
          </p:nvPr>
        </p:nvSpPr>
        <p:spPr>
          <a:xfrm>
            <a:off x="229600" y="1488774"/>
            <a:ext cx="264390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Font typeface="Oswald"/>
              <a:buChar char="●"/>
              <a:defRPr sz="2000" b="0" i="0">
                <a:latin typeface="Arial Narrow" panose="020B0604020202020204" pitchFamily="34" charset="0"/>
                <a:ea typeface="Arial Narrow" panose="020B0604020202020204" pitchFamily="34" charset="0"/>
                <a:cs typeface="Arial Narrow" panose="020B0604020202020204" pitchFamily="34" charset="0"/>
                <a:sym typeface="Oswald"/>
              </a:defRPr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○"/>
              <a:defRPr sz="1800">
                <a:latin typeface="Oswald"/>
                <a:ea typeface="Oswald"/>
                <a:cs typeface="Oswald"/>
                <a:sym typeface="Oswald"/>
              </a:defRPr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■"/>
              <a:defRPr sz="1800">
                <a:latin typeface="Oswald"/>
                <a:ea typeface="Oswald"/>
                <a:cs typeface="Oswald"/>
                <a:sym typeface="Oswald"/>
              </a:defRPr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●"/>
              <a:defRPr sz="1800">
                <a:latin typeface="Oswald"/>
                <a:ea typeface="Oswald"/>
                <a:cs typeface="Oswald"/>
                <a:sym typeface="Oswald"/>
              </a:defRPr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○"/>
              <a:defRPr sz="1800">
                <a:latin typeface="Oswald"/>
                <a:ea typeface="Oswald"/>
                <a:cs typeface="Oswald"/>
                <a:sym typeface="Oswald"/>
              </a:defRPr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■"/>
              <a:defRPr sz="1800">
                <a:latin typeface="Oswald"/>
                <a:ea typeface="Oswald"/>
                <a:cs typeface="Oswald"/>
                <a:sym typeface="Oswald"/>
              </a:defRPr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●"/>
              <a:defRPr sz="1800">
                <a:latin typeface="Oswald"/>
                <a:ea typeface="Oswald"/>
                <a:cs typeface="Oswald"/>
                <a:sym typeface="Oswald"/>
              </a:defRPr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○"/>
              <a:defRPr sz="1800">
                <a:latin typeface="Oswald"/>
                <a:ea typeface="Oswald"/>
                <a:cs typeface="Oswald"/>
                <a:sym typeface="Oswald"/>
              </a:defRPr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■"/>
              <a:defRPr sz="1800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338">
          <p15:clr>
            <a:srgbClr val="FA7B17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Left">
  <p:cSld name="TITLE_AND_BODY_2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>
            <a:spLocks noGrp="1"/>
          </p:cNvSpPr>
          <p:nvPr>
            <p:ph type="pic" idx="2"/>
          </p:nvPr>
        </p:nvSpPr>
        <p:spPr>
          <a:xfrm>
            <a:off x="0" y="0"/>
            <a:ext cx="45615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40" name="Google Shape;40;p8"/>
          <p:cNvSpPr txBox="1"/>
          <p:nvPr/>
        </p:nvSpPr>
        <p:spPr>
          <a:xfrm>
            <a:off x="8640536" y="4647975"/>
            <a:ext cx="416100" cy="2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0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" name="Google Shape;41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0025" y="4530025"/>
            <a:ext cx="651300" cy="341925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8"/>
          <p:cNvSpPr txBox="1">
            <a:spLocks noGrp="1"/>
          </p:cNvSpPr>
          <p:nvPr>
            <p:ph type="body" idx="1"/>
          </p:nvPr>
        </p:nvSpPr>
        <p:spPr>
          <a:xfrm>
            <a:off x="4879359" y="1488774"/>
            <a:ext cx="2643900" cy="26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Font typeface="Oswald"/>
              <a:buChar char="●"/>
              <a:defRPr sz="2000">
                <a:latin typeface="Oswald"/>
                <a:ea typeface="Oswald"/>
                <a:cs typeface="Oswald"/>
                <a:sym typeface="Oswald"/>
              </a:defRPr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○"/>
              <a:defRPr sz="1800">
                <a:latin typeface="Oswald"/>
                <a:ea typeface="Oswald"/>
                <a:cs typeface="Oswald"/>
                <a:sym typeface="Oswald"/>
              </a:defRPr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■"/>
              <a:defRPr sz="1800">
                <a:latin typeface="Oswald"/>
                <a:ea typeface="Oswald"/>
                <a:cs typeface="Oswald"/>
                <a:sym typeface="Oswald"/>
              </a:defRPr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●"/>
              <a:defRPr sz="1800">
                <a:latin typeface="Oswald"/>
                <a:ea typeface="Oswald"/>
                <a:cs typeface="Oswald"/>
                <a:sym typeface="Oswald"/>
              </a:defRPr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○"/>
              <a:defRPr sz="1800">
                <a:latin typeface="Oswald"/>
                <a:ea typeface="Oswald"/>
                <a:cs typeface="Oswald"/>
                <a:sym typeface="Oswald"/>
              </a:defRPr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■"/>
              <a:defRPr sz="1800">
                <a:latin typeface="Oswald"/>
                <a:ea typeface="Oswald"/>
                <a:cs typeface="Oswald"/>
                <a:sym typeface="Oswald"/>
              </a:defRPr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●"/>
              <a:defRPr sz="1800">
                <a:latin typeface="Oswald"/>
                <a:ea typeface="Oswald"/>
                <a:cs typeface="Oswald"/>
                <a:sym typeface="Oswald"/>
              </a:defRPr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○"/>
              <a:defRPr sz="1800">
                <a:latin typeface="Oswald"/>
                <a:ea typeface="Oswald"/>
                <a:cs typeface="Oswald"/>
                <a:sym typeface="Oswald"/>
              </a:defRPr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■"/>
              <a:defRPr sz="1800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subTitle" idx="3"/>
          </p:nvPr>
        </p:nvSpPr>
        <p:spPr>
          <a:xfrm>
            <a:off x="4868800" y="287330"/>
            <a:ext cx="3863100" cy="9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Oswald SemiBold"/>
              <a:buNone/>
              <a:defRPr sz="3400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338">
          <p15:clr>
            <a:srgbClr val="FA7B17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 Images Left">
  <p:cSld name="TITLE_AND_BODY_2_1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>
            <a:spLocks noGrp="1"/>
          </p:cNvSpPr>
          <p:nvPr>
            <p:ph type="pic" idx="2"/>
          </p:nvPr>
        </p:nvSpPr>
        <p:spPr>
          <a:xfrm>
            <a:off x="0" y="0"/>
            <a:ext cx="4561500" cy="2544900"/>
          </a:xfrm>
          <a:prstGeom prst="rect">
            <a:avLst/>
          </a:prstGeom>
          <a:noFill/>
          <a:ln>
            <a:noFill/>
          </a:ln>
        </p:spPr>
      </p:sp>
      <p:sp>
        <p:nvSpPr>
          <p:cNvPr id="47" name="Google Shape;47;p9"/>
          <p:cNvSpPr>
            <a:spLocks noGrp="1"/>
          </p:cNvSpPr>
          <p:nvPr>
            <p:ph type="pic" idx="3"/>
          </p:nvPr>
        </p:nvSpPr>
        <p:spPr>
          <a:xfrm>
            <a:off x="10500" y="2598600"/>
            <a:ext cx="4561500" cy="2544900"/>
          </a:xfrm>
          <a:prstGeom prst="rect">
            <a:avLst/>
          </a:prstGeom>
          <a:noFill/>
          <a:ln>
            <a:noFill/>
          </a:ln>
        </p:spPr>
      </p:sp>
      <p:sp>
        <p:nvSpPr>
          <p:cNvPr id="48" name="Google Shape;48;p9"/>
          <p:cNvSpPr txBox="1"/>
          <p:nvPr/>
        </p:nvSpPr>
        <p:spPr>
          <a:xfrm>
            <a:off x="8640536" y="4647975"/>
            <a:ext cx="416100" cy="2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0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9"/>
          <p:cNvSpPr txBox="1">
            <a:spLocks noGrp="1"/>
          </p:cNvSpPr>
          <p:nvPr>
            <p:ph type="body" idx="1"/>
          </p:nvPr>
        </p:nvSpPr>
        <p:spPr>
          <a:xfrm>
            <a:off x="4879359" y="1488774"/>
            <a:ext cx="264390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Font typeface="Oswald"/>
              <a:buChar char="●"/>
              <a:defRPr sz="2000" b="0" i="0">
                <a:latin typeface="Arial Narrow" panose="020B0604020202020204" pitchFamily="34" charset="0"/>
                <a:ea typeface="Arial Narrow" panose="020B0604020202020204" pitchFamily="34" charset="0"/>
                <a:cs typeface="Arial Narrow" panose="020B0604020202020204" pitchFamily="34" charset="0"/>
                <a:sym typeface="Oswald"/>
              </a:defRPr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○"/>
              <a:defRPr sz="1800">
                <a:latin typeface="Oswald"/>
                <a:ea typeface="Oswald"/>
                <a:cs typeface="Oswald"/>
                <a:sym typeface="Oswald"/>
              </a:defRPr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■"/>
              <a:defRPr sz="1800">
                <a:latin typeface="Oswald"/>
                <a:ea typeface="Oswald"/>
                <a:cs typeface="Oswald"/>
                <a:sym typeface="Oswald"/>
              </a:defRPr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●"/>
              <a:defRPr sz="1800">
                <a:latin typeface="Oswald"/>
                <a:ea typeface="Oswald"/>
                <a:cs typeface="Oswald"/>
                <a:sym typeface="Oswald"/>
              </a:defRPr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○"/>
              <a:defRPr sz="1800">
                <a:latin typeface="Oswald"/>
                <a:ea typeface="Oswald"/>
                <a:cs typeface="Oswald"/>
                <a:sym typeface="Oswald"/>
              </a:defRPr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■"/>
              <a:defRPr sz="1800">
                <a:latin typeface="Oswald"/>
                <a:ea typeface="Oswald"/>
                <a:cs typeface="Oswald"/>
                <a:sym typeface="Oswald"/>
              </a:defRPr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●"/>
              <a:defRPr sz="1800">
                <a:latin typeface="Oswald"/>
                <a:ea typeface="Oswald"/>
                <a:cs typeface="Oswald"/>
                <a:sym typeface="Oswald"/>
              </a:defRPr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○"/>
              <a:defRPr sz="1800">
                <a:latin typeface="Oswald"/>
                <a:ea typeface="Oswald"/>
                <a:cs typeface="Oswald"/>
                <a:sym typeface="Oswald"/>
              </a:defRPr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■"/>
              <a:defRPr sz="1800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subTitle" idx="4"/>
          </p:nvPr>
        </p:nvSpPr>
        <p:spPr>
          <a:xfrm>
            <a:off x="4868800" y="287330"/>
            <a:ext cx="3863100" cy="655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Oswald SemiBold"/>
              <a:buNone/>
              <a:defRPr sz="3400" b="0" i="0">
                <a:solidFill>
                  <a:schemeClr val="dk1"/>
                </a:solidFill>
                <a:latin typeface="Arial Narrow" panose="020B0604020202020204" pitchFamily="34" charset="0"/>
                <a:ea typeface="Arial Narrow" panose="020B0604020202020204" pitchFamily="34" charset="0"/>
                <a:cs typeface="Arial Narrow" panose="020B0604020202020204" pitchFamily="34" charset="0"/>
                <a:sym typeface="Oswal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pic>
        <p:nvPicPr>
          <p:cNvPr id="8" name="Google Shape;36;p7">
            <a:extLst>
              <a:ext uri="{FF2B5EF4-FFF2-40B4-BE49-F238E27FC236}">
                <a16:creationId xmlns:a16="http://schemas.microsoft.com/office/drawing/2014/main" id="{343491B7-6B2A-6C47-9022-47B002D2D3F3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0025" y="4530025"/>
            <a:ext cx="651300" cy="34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338">
          <p15:clr>
            <a:srgbClr val="FA7B17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Collage">
  <p:cSld name="TITLE_AND_BODY_1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0"/>
          <p:cNvSpPr>
            <a:spLocks noGrp="1"/>
          </p:cNvSpPr>
          <p:nvPr>
            <p:ph type="pic" idx="2"/>
          </p:nvPr>
        </p:nvSpPr>
        <p:spPr>
          <a:xfrm>
            <a:off x="7004523" y="1570549"/>
            <a:ext cx="1062900" cy="1784700"/>
          </a:xfrm>
          <a:prstGeom prst="rect">
            <a:avLst/>
          </a:prstGeom>
          <a:noFill/>
          <a:ln>
            <a:noFill/>
          </a:ln>
        </p:spPr>
      </p:sp>
      <p:sp>
        <p:nvSpPr>
          <p:cNvPr id="53" name="Google Shape;53;p10"/>
          <p:cNvSpPr>
            <a:spLocks noGrp="1"/>
          </p:cNvSpPr>
          <p:nvPr>
            <p:ph type="pic" idx="3"/>
          </p:nvPr>
        </p:nvSpPr>
        <p:spPr>
          <a:xfrm>
            <a:off x="4830021" y="1570549"/>
            <a:ext cx="1062900" cy="1784700"/>
          </a:xfrm>
          <a:prstGeom prst="rect">
            <a:avLst/>
          </a:prstGeom>
          <a:noFill/>
          <a:ln>
            <a:noFill/>
          </a:ln>
        </p:spPr>
      </p:sp>
      <p:sp>
        <p:nvSpPr>
          <p:cNvPr id="54" name="Google Shape;54;p10"/>
          <p:cNvSpPr>
            <a:spLocks noGrp="1"/>
          </p:cNvSpPr>
          <p:nvPr>
            <p:ph type="pic" idx="4"/>
          </p:nvPr>
        </p:nvSpPr>
        <p:spPr>
          <a:xfrm>
            <a:off x="4830015" y="3388549"/>
            <a:ext cx="1062900" cy="1784700"/>
          </a:xfrm>
          <a:prstGeom prst="rect">
            <a:avLst/>
          </a:prstGeom>
          <a:noFill/>
          <a:ln>
            <a:noFill/>
          </a:ln>
        </p:spPr>
      </p:sp>
      <p:sp>
        <p:nvSpPr>
          <p:cNvPr id="55" name="Google Shape;55;p10"/>
          <p:cNvSpPr>
            <a:spLocks noGrp="1"/>
          </p:cNvSpPr>
          <p:nvPr>
            <p:ph type="pic" idx="5"/>
          </p:nvPr>
        </p:nvSpPr>
        <p:spPr>
          <a:xfrm>
            <a:off x="5917260" y="3620585"/>
            <a:ext cx="1062900" cy="1552500"/>
          </a:xfrm>
          <a:prstGeom prst="rect">
            <a:avLst/>
          </a:prstGeom>
          <a:noFill/>
          <a:ln>
            <a:noFill/>
          </a:ln>
        </p:spPr>
      </p:sp>
      <p:sp>
        <p:nvSpPr>
          <p:cNvPr id="56" name="Google Shape;56;p10"/>
          <p:cNvSpPr>
            <a:spLocks noGrp="1"/>
          </p:cNvSpPr>
          <p:nvPr>
            <p:ph type="pic" idx="6"/>
          </p:nvPr>
        </p:nvSpPr>
        <p:spPr>
          <a:xfrm>
            <a:off x="7004506" y="3388549"/>
            <a:ext cx="1062900" cy="1784700"/>
          </a:xfrm>
          <a:prstGeom prst="rect">
            <a:avLst/>
          </a:prstGeom>
          <a:noFill/>
          <a:ln>
            <a:noFill/>
          </a:ln>
        </p:spPr>
      </p:sp>
      <p:sp>
        <p:nvSpPr>
          <p:cNvPr id="57" name="Google Shape;57;p10"/>
          <p:cNvSpPr>
            <a:spLocks noGrp="1"/>
          </p:cNvSpPr>
          <p:nvPr>
            <p:ph type="pic" idx="7"/>
          </p:nvPr>
        </p:nvSpPr>
        <p:spPr>
          <a:xfrm>
            <a:off x="8091751" y="3620585"/>
            <a:ext cx="1062900" cy="1552500"/>
          </a:xfrm>
          <a:prstGeom prst="rect">
            <a:avLst/>
          </a:prstGeom>
          <a:noFill/>
          <a:ln>
            <a:noFill/>
          </a:ln>
        </p:spPr>
      </p:sp>
      <p:sp>
        <p:nvSpPr>
          <p:cNvPr id="58" name="Google Shape;58;p10"/>
          <p:cNvSpPr>
            <a:spLocks noGrp="1"/>
          </p:cNvSpPr>
          <p:nvPr>
            <p:ph type="pic" idx="8"/>
          </p:nvPr>
        </p:nvSpPr>
        <p:spPr>
          <a:xfrm>
            <a:off x="8091751" y="1801312"/>
            <a:ext cx="1062900" cy="1784700"/>
          </a:xfrm>
          <a:prstGeom prst="rect">
            <a:avLst/>
          </a:prstGeom>
          <a:noFill/>
          <a:ln>
            <a:noFill/>
          </a:ln>
        </p:spPr>
      </p:sp>
      <p:sp>
        <p:nvSpPr>
          <p:cNvPr id="59" name="Google Shape;59;p10"/>
          <p:cNvSpPr>
            <a:spLocks noGrp="1"/>
          </p:cNvSpPr>
          <p:nvPr>
            <p:ph type="pic" idx="9"/>
          </p:nvPr>
        </p:nvSpPr>
        <p:spPr>
          <a:xfrm>
            <a:off x="3742770" y="3620585"/>
            <a:ext cx="1062900" cy="1552500"/>
          </a:xfrm>
          <a:prstGeom prst="rect">
            <a:avLst/>
          </a:prstGeom>
          <a:noFill/>
          <a:ln>
            <a:noFill/>
          </a:ln>
        </p:spPr>
      </p:sp>
      <p:sp>
        <p:nvSpPr>
          <p:cNvPr id="60" name="Google Shape;60;p10"/>
          <p:cNvSpPr>
            <a:spLocks noGrp="1"/>
          </p:cNvSpPr>
          <p:nvPr>
            <p:ph type="pic" idx="13"/>
          </p:nvPr>
        </p:nvSpPr>
        <p:spPr>
          <a:xfrm>
            <a:off x="5917272" y="1801302"/>
            <a:ext cx="1062900" cy="1784700"/>
          </a:xfrm>
          <a:prstGeom prst="rect">
            <a:avLst/>
          </a:prstGeom>
          <a:noFill/>
          <a:ln>
            <a:noFill/>
          </a:ln>
        </p:spPr>
      </p:sp>
      <p:sp>
        <p:nvSpPr>
          <p:cNvPr id="61" name="Google Shape;61;p10"/>
          <p:cNvSpPr>
            <a:spLocks noGrp="1"/>
          </p:cNvSpPr>
          <p:nvPr>
            <p:ph type="pic" idx="14"/>
          </p:nvPr>
        </p:nvSpPr>
        <p:spPr>
          <a:xfrm>
            <a:off x="7004527" y="-19645"/>
            <a:ext cx="1062900" cy="1552500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10"/>
          <p:cNvSpPr>
            <a:spLocks noGrp="1"/>
          </p:cNvSpPr>
          <p:nvPr>
            <p:ph type="pic" idx="15"/>
          </p:nvPr>
        </p:nvSpPr>
        <p:spPr>
          <a:xfrm>
            <a:off x="8091751" y="-21107"/>
            <a:ext cx="1062900" cy="1784700"/>
          </a:xfrm>
          <a:prstGeom prst="rect">
            <a:avLst/>
          </a:prstGeom>
          <a:noFill/>
          <a:ln>
            <a:noFill/>
          </a:ln>
        </p:spPr>
      </p:sp>
      <p:sp>
        <p:nvSpPr>
          <p:cNvPr id="63" name="Google Shape;63;p10"/>
          <p:cNvSpPr>
            <a:spLocks noGrp="1"/>
          </p:cNvSpPr>
          <p:nvPr>
            <p:ph type="pic" idx="16"/>
          </p:nvPr>
        </p:nvSpPr>
        <p:spPr>
          <a:xfrm>
            <a:off x="5917272" y="-21117"/>
            <a:ext cx="1062900" cy="1784700"/>
          </a:xfrm>
          <a:prstGeom prst="rect">
            <a:avLst/>
          </a:prstGeom>
          <a:noFill/>
          <a:ln>
            <a:noFill/>
          </a:ln>
        </p:spPr>
      </p:sp>
      <p:pic>
        <p:nvPicPr>
          <p:cNvPr id="64" name="Google Shape;64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0025" y="4530025"/>
            <a:ext cx="651300" cy="34192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229600" y="1488774"/>
            <a:ext cx="264390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Font typeface="Oswald"/>
              <a:buChar char="●"/>
              <a:defRPr sz="2000" b="0" i="0">
                <a:latin typeface="Arial Narrow" panose="020B0604020202020204" pitchFamily="34" charset="0"/>
                <a:ea typeface="Arial Narrow" panose="020B0604020202020204" pitchFamily="34" charset="0"/>
                <a:cs typeface="Arial Narrow" panose="020B0604020202020204" pitchFamily="34" charset="0"/>
                <a:sym typeface="Oswald"/>
              </a:defRPr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○"/>
              <a:defRPr sz="1800">
                <a:latin typeface="Oswald"/>
                <a:ea typeface="Oswald"/>
                <a:cs typeface="Oswald"/>
                <a:sym typeface="Oswald"/>
              </a:defRPr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■"/>
              <a:defRPr sz="1800">
                <a:latin typeface="Oswald"/>
                <a:ea typeface="Oswald"/>
                <a:cs typeface="Oswald"/>
                <a:sym typeface="Oswald"/>
              </a:defRPr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●"/>
              <a:defRPr sz="1800">
                <a:latin typeface="Oswald"/>
                <a:ea typeface="Oswald"/>
                <a:cs typeface="Oswald"/>
                <a:sym typeface="Oswald"/>
              </a:defRPr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○"/>
              <a:defRPr sz="1800">
                <a:latin typeface="Oswald"/>
                <a:ea typeface="Oswald"/>
                <a:cs typeface="Oswald"/>
                <a:sym typeface="Oswald"/>
              </a:defRPr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■"/>
              <a:defRPr sz="1800">
                <a:latin typeface="Oswald"/>
                <a:ea typeface="Oswald"/>
                <a:cs typeface="Oswald"/>
                <a:sym typeface="Oswald"/>
              </a:defRPr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●"/>
              <a:defRPr sz="1800">
                <a:latin typeface="Oswald"/>
                <a:ea typeface="Oswald"/>
                <a:cs typeface="Oswald"/>
                <a:sym typeface="Oswald"/>
              </a:defRPr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○"/>
              <a:defRPr sz="1800">
                <a:latin typeface="Oswald"/>
                <a:ea typeface="Oswald"/>
                <a:cs typeface="Oswald"/>
                <a:sym typeface="Oswald"/>
              </a:defRPr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■"/>
              <a:defRPr sz="1800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ubTitle" idx="17"/>
          </p:nvPr>
        </p:nvSpPr>
        <p:spPr>
          <a:xfrm>
            <a:off x="229600" y="287330"/>
            <a:ext cx="3863100" cy="655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Oswald SemiBold"/>
              <a:buNone/>
              <a:defRPr sz="3400" b="0" i="0">
                <a:solidFill>
                  <a:schemeClr val="dk1"/>
                </a:solidFill>
                <a:latin typeface="Arial Narrow" panose="020B0604020202020204" pitchFamily="34" charset="0"/>
                <a:ea typeface="Arial Narrow" panose="020B0604020202020204" pitchFamily="34" charset="0"/>
                <a:cs typeface="Arial Narrow" panose="020B0604020202020204" pitchFamily="34" charset="0"/>
                <a:sym typeface="Oswal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Arial Narrow"/>
              <a:buNone/>
              <a:defRPr sz="3500"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13" Type="http://schemas.openxmlformats.org/officeDocument/2006/relationships/image" Target="../media/image17.jpg"/><Relationship Id="rId18" Type="http://schemas.openxmlformats.org/officeDocument/2006/relationships/image" Target="../media/image22.jpg"/><Relationship Id="rId3" Type="http://schemas.openxmlformats.org/officeDocument/2006/relationships/image" Target="../media/image7.jpg"/><Relationship Id="rId21" Type="http://schemas.openxmlformats.org/officeDocument/2006/relationships/image" Target="../media/image25.jpg"/><Relationship Id="rId7" Type="http://schemas.openxmlformats.org/officeDocument/2006/relationships/image" Target="../media/image11.jpg"/><Relationship Id="rId12" Type="http://schemas.openxmlformats.org/officeDocument/2006/relationships/image" Target="../media/image16.jpg"/><Relationship Id="rId17" Type="http://schemas.openxmlformats.org/officeDocument/2006/relationships/image" Target="../media/image21.jpg"/><Relationship Id="rId25" Type="http://schemas.openxmlformats.org/officeDocument/2006/relationships/image" Target="../media/image29.jp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0.jpg"/><Relationship Id="rId20" Type="http://schemas.openxmlformats.org/officeDocument/2006/relationships/image" Target="../media/image24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pg"/><Relationship Id="rId11" Type="http://schemas.openxmlformats.org/officeDocument/2006/relationships/image" Target="../media/image15.jpg"/><Relationship Id="rId24" Type="http://schemas.openxmlformats.org/officeDocument/2006/relationships/image" Target="../media/image28.jpg"/><Relationship Id="rId5" Type="http://schemas.openxmlformats.org/officeDocument/2006/relationships/image" Target="../media/image9.jpg"/><Relationship Id="rId15" Type="http://schemas.openxmlformats.org/officeDocument/2006/relationships/image" Target="../media/image19.png"/><Relationship Id="rId23" Type="http://schemas.openxmlformats.org/officeDocument/2006/relationships/image" Target="../media/image27.jpg"/><Relationship Id="rId10" Type="http://schemas.openxmlformats.org/officeDocument/2006/relationships/image" Target="../media/image14.jpg"/><Relationship Id="rId19" Type="http://schemas.openxmlformats.org/officeDocument/2006/relationships/image" Target="../media/image23.jpg"/><Relationship Id="rId4" Type="http://schemas.openxmlformats.org/officeDocument/2006/relationships/image" Target="../media/image8.jpg"/><Relationship Id="rId9" Type="http://schemas.openxmlformats.org/officeDocument/2006/relationships/image" Target="../media/image13.jpg"/><Relationship Id="rId14" Type="http://schemas.openxmlformats.org/officeDocument/2006/relationships/image" Target="../media/image18.jpg"/><Relationship Id="rId22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3"/>
          <p:cNvSpPr txBox="1">
            <a:spLocks noGrp="1"/>
          </p:cNvSpPr>
          <p:nvPr>
            <p:ph type="subTitle" idx="1"/>
          </p:nvPr>
        </p:nvSpPr>
        <p:spPr>
          <a:xfrm>
            <a:off x="4478125" y="3582221"/>
            <a:ext cx="3946200" cy="62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23"/>
          <p:cNvSpPr txBox="1">
            <a:spLocks noGrp="1"/>
          </p:cNvSpPr>
          <p:nvPr>
            <p:ph type="subTitle" idx="2"/>
          </p:nvPr>
        </p:nvSpPr>
        <p:spPr>
          <a:xfrm>
            <a:off x="4478125" y="3922776"/>
            <a:ext cx="3946200" cy="102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3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52396" r="7890"/>
          <a:stretch/>
        </p:blipFill>
        <p:spPr>
          <a:xfrm>
            <a:off x="6883105" y="1506064"/>
            <a:ext cx="1117800" cy="1876500"/>
          </a:xfrm>
          <a:prstGeom prst="rect">
            <a:avLst/>
          </a:prstGeom>
        </p:spPr>
      </p:pic>
      <p:pic>
        <p:nvPicPr>
          <p:cNvPr id="228" name="Google Shape;228;p32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l="5880" r="54416"/>
          <a:stretch/>
        </p:blipFill>
        <p:spPr>
          <a:xfrm>
            <a:off x="4596580" y="1506064"/>
            <a:ext cx="1117798" cy="1876500"/>
          </a:xfrm>
          <a:prstGeom prst="rect">
            <a:avLst/>
          </a:prstGeom>
        </p:spPr>
      </p:pic>
      <p:pic>
        <p:nvPicPr>
          <p:cNvPr id="229" name="Google Shape;229;p32"/>
          <p:cNvPicPr preferRelativeResize="0">
            <a:picLocks noGrp="1"/>
          </p:cNvPicPr>
          <p:nvPr>
            <p:ph type="pic" idx="4"/>
          </p:nvPr>
        </p:nvPicPr>
        <p:blipFill rotWithShape="1">
          <a:blip r:embed="rId5">
            <a:alphaModFix/>
          </a:blip>
          <a:srcRect l="48067" r="12289"/>
          <a:stretch/>
        </p:blipFill>
        <p:spPr>
          <a:xfrm>
            <a:off x="4596573" y="3417722"/>
            <a:ext cx="1117800" cy="1876500"/>
          </a:xfrm>
          <a:prstGeom prst="rect">
            <a:avLst/>
          </a:prstGeom>
        </p:spPr>
      </p:pic>
      <p:pic>
        <p:nvPicPr>
          <p:cNvPr id="230" name="Google Shape;230;p32"/>
          <p:cNvPicPr preferRelativeResize="0">
            <a:picLocks noGrp="1"/>
          </p:cNvPicPr>
          <p:nvPr>
            <p:ph type="pic" idx="5"/>
          </p:nvPr>
        </p:nvPicPr>
        <p:blipFill rotWithShape="1">
          <a:blip r:embed="rId6">
            <a:alphaModFix/>
          </a:blip>
          <a:srcRect l="12735" r="41830"/>
          <a:stretch/>
        </p:blipFill>
        <p:spPr>
          <a:xfrm>
            <a:off x="5739830" y="3661712"/>
            <a:ext cx="1117798" cy="1632601"/>
          </a:xfrm>
          <a:prstGeom prst="rect">
            <a:avLst/>
          </a:prstGeom>
        </p:spPr>
      </p:pic>
      <p:pic>
        <p:nvPicPr>
          <p:cNvPr id="231" name="Google Shape;231;p32"/>
          <p:cNvPicPr preferRelativeResize="0">
            <a:picLocks noGrp="1"/>
          </p:cNvPicPr>
          <p:nvPr>
            <p:ph type="pic" idx="6"/>
          </p:nvPr>
        </p:nvPicPr>
        <p:blipFill rotWithShape="1">
          <a:blip r:embed="rId7">
            <a:alphaModFix/>
          </a:blip>
          <a:srcRect l="34196" r="26100"/>
          <a:stretch/>
        </p:blipFill>
        <p:spPr>
          <a:xfrm>
            <a:off x="6883086" y="3417722"/>
            <a:ext cx="1117800" cy="1876501"/>
          </a:xfrm>
          <a:prstGeom prst="rect">
            <a:avLst/>
          </a:prstGeom>
        </p:spPr>
      </p:pic>
      <p:pic>
        <p:nvPicPr>
          <p:cNvPr id="232" name="Google Shape;232;p32"/>
          <p:cNvPicPr preferRelativeResize="0">
            <a:picLocks noGrp="1"/>
          </p:cNvPicPr>
          <p:nvPr>
            <p:ph type="pic" idx="7"/>
          </p:nvPr>
        </p:nvPicPr>
        <p:blipFill rotWithShape="1">
          <a:blip r:embed="rId8">
            <a:alphaModFix/>
          </a:blip>
          <a:srcRect t="1323" b="1333"/>
          <a:stretch/>
        </p:blipFill>
        <p:spPr>
          <a:xfrm>
            <a:off x="8026343" y="3661712"/>
            <a:ext cx="1117799" cy="1632599"/>
          </a:xfrm>
          <a:prstGeom prst="rect">
            <a:avLst/>
          </a:prstGeom>
        </p:spPr>
      </p:pic>
      <p:pic>
        <p:nvPicPr>
          <p:cNvPr id="233" name="Google Shape;233;p32"/>
          <p:cNvPicPr preferRelativeResize="0">
            <a:picLocks noGrp="1"/>
          </p:cNvPicPr>
          <p:nvPr>
            <p:ph type="pic" idx="8"/>
          </p:nvPr>
        </p:nvPicPr>
        <p:blipFill rotWithShape="1">
          <a:blip r:embed="rId9">
            <a:alphaModFix/>
          </a:blip>
          <a:srcRect l="49223" r="11073"/>
          <a:stretch/>
        </p:blipFill>
        <p:spPr>
          <a:xfrm>
            <a:off x="8026343" y="1748716"/>
            <a:ext cx="1117798" cy="1876500"/>
          </a:xfrm>
          <a:prstGeom prst="rect">
            <a:avLst/>
          </a:prstGeom>
        </p:spPr>
      </p:pic>
      <p:pic>
        <p:nvPicPr>
          <p:cNvPr id="234" name="Google Shape;234;p32"/>
          <p:cNvPicPr preferRelativeResize="0">
            <a:picLocks noGrp="1"/>
          </p:cNvPicPr>
          <p:nvPr>
            <p:ph type="pic" idx="9"/>
          </p:nvPr>
        </p:nvPicPr>
        <p:blipFill rotWithShape="1">
          <a:blip r:embed="rId10">
            <a:alphaModFix/>
          </a:blip>
          <a:srcRect l="19851" r="36518" b="4388"/>
          <a:stretch/>
        </p:blipFill>
        <p:spPr>
          <a:xfrm>
            <a:off x="3427857" y="3657074"/>
            <a:ext cx="1141199" cy="1632601"/>
          </a:xfrm>
          <a:prstGeom prst="rect">
            <a:avLst/>
          </a:prstGeom>
        </p:spPr>
      </p:pic>
      <p:pic>
        <p:nvPicPr>
          <p:cNvPr id="235" name="Google Shape;235;p32"/>
          <p:cNvPicPr preferRelativeResize="0">
            <a:picLocks noGrp="1"/>
          </p:cNvPicPr>
          <p:nvPr>
            <p:ph type="pic" idx="13"/>
          </p:nvPr>
        </p:nvPicPr>
        <p:blipFill rotWithShape="1">
          <a:blip r:embed="rId11">
            <a:alphaModFix/>
          </a:blip>
          <a:srcRect l="17147" r="43149"/>
          <a:stretch/>
        </p:blipFill>
        <p:spPr>
          <a:xfrm>
            <a:off x="5739842" y="1748705"/>
            <a:ext cx="1117800" cy="1876501"/>
          </a:xfrm>
          <a:prstGeom prst="rect">
            <a:avLst/>
          </a:prstGeom>
        </p:spPr>
      </p:pic>
      <p:pic>
        <p:nvPicPr>
          <p:cNvPr id="236" name="Google Shape;236;p32"/>
          <p:cNvPicPr preferRelativeResize="0">
            <a:picLocks noGrp="1"/>
          </p:cNvPicPr>
          <p:nvPr>
            <p:ph type="pic" idx="14"/>
          </p:nvPr>
        </p:nvPicPr>
        <p:blipFill rotWithShape="1">
          <a:blip r:embed="rId12">
            <a:alphaModFix/>
          </a:blip>
          <a:srcRect l="20629" r="20629"/>
          <a:stretch/>
        </p:blipFill>
        <p:spPr>
          <a:xfrm>
            <a:off x="6883109" y="-166053"/>
            <a:ext cx="1117798" cy="1632600"/>
          </a:xfrm>
          <a:prstGeom prst="rect">
            <a:avLst/>
          </a:prstGeom>
        </p:spPr>
      </p:pic>
      <p:pic>
        <p:nvPicPr>
          <p:cNvPr id="237" name="Google Shape;237;p32"/>
          <p:cNvPicPr preferRelativeResize="0">
            <a:picLocks noGrp="1"/>
          </p:cNvPicPr>
          <p:nvPr>
            <p:ph type="pic" idx="15"/>
          </p:nvPr>
        </p:nvPicPr>
        <p:blipFill rotWithShape="1">
          <a:blip r:embed="rId13">
            <a:alphaModFix/>
          </a:blip>
          <a:srcRect l="42382" r="17914"/>
          <a:stretch/>
        </p:blipFill>
        <p:spPr>
          <a:xfrm>
            <a:off x="8026343" y="-167590"/>
            <a:ext cx="1117800" cy="1876501"/>
          </a:xfrm>
          <a:prstGeom prst="rect">
            <a:avLst/>
          </a:prstGeom>
        </p:spPr>
      </p:pic>
      <p:pic>
        <p:nvPicPr>
          <p:cNvPr id="238" name="Google Shape;238;p32"/>
          <p:cNvPicPr preferRelativeResize="0">
            <a:picLocks noGrp="1"/>
          </p:cNvPicPr>
          <p:nvPr>
            <p:ph type="pic" idx="16"/>
          </p:nvPr>
        </p:nvPicPr>
        <p:blipFill rotWithShape="1">
          <a:blip r:embed="rId14">
            <a:alphaModFix/>
          </a:blip>
          <a:srcRect l="55001" r="5285"/>
          <a:stretch/>
        </p:blipFill>
        <p:spPr>
          <a:xfrm>
            <a:off x="5739830" y="-164301"/>
            <a:ext cx="1117800" cy="1876500"/>
          </a:xfrm>
          <a:prstGeom prst="rect">
            <a:avLst/>
          </a:prstGeom>
        </p:spPr>
      </p:pic>
      <p:pic>
        <p:nvPicPr>
          <p:cNvPr id="239" name="Google Shape;239;p32"/>
          <p:cNvPicPr preferRelativeResize="0">
            <a:picLocks noGrp="1"/>
          </p:cNvPicPr>
          <p:nvPr>
            <p:ph type="pic" idx="17"/>
          </p:nvPr>
        </p:nvPicPr>
        <p:blipFill rotWithShape="1">
          <a:blip r:embed="rId15">
            <a:alphaModFix/>
          </a:blip>
          <a:srcRect l="4440" t="13288" r="23936" b="7232"/>
          <a:stretch/>
        </p:blipFill>
        <p:spPr>
          <a:xfrm>
            <a:off x="2286531" y="1501529"/>
            <a:ext cx="1117801" cy="1876500"/>
          </a:xfrm>
          <a:prstGeom prst="rect">
            <a:avLst/>
          </a:prstGeom>
        </p:spPr>
      </p:pic>
      <p:pic>
        <p:nvPicPr>
          <p:cNvPr id="240" name="Google Shape;240;p32"/>
          <p:cNvPicPr preferRelativeResize="0">
            <a:picLocks noGrp="1"/>
          </p:cNvPicPr>
          <p:nvPr>
            <p:ph type="pic" idx="18"/>
          </p:nvPr>
        </p:nvPicPr>
        <p:blipFill rotWithShape="1">
          <a:blip r:embed="rId16">
            <a:alphaModFix/>
          </a:blip>
          <a:srcRect l="23936" r="35500"/>
          <a:stretch/>
        </p:blipFill>
        <p:spPr>
          <a:xfrm>
            <a:off x="-23400" y="1501525"/>
            <a:ext cx="1141202" cy="1876502"/>
          </a:xfrm>
          <a:prstGeom prst="rect">
            <a:avLst/>
          </a:prstGeom>
        </p:spPr>
      </p:pic>
      <p:pic>
        <p:nvPicPr>
          <p:cNvPr id="241" name="Google Shape;241;p32"/>
          <p:cNvPicPr preferRelativeResize="0">
            <a:picLocks noGrp="1"/>
          </p:cNvPicPr>
          <p:nvPr>
            <p:ph type="pic" idx="19"/>
          </p:nvPr>
        </p:nvPicPr>
        <p:blipFill rotWithShape="1">
          <a:blip r:embed="rId17">
            <a:alphaModFix/>
          </a:blip>
          <a:srcRect l="34643" r="24822"/>
          <a:stretch/>
        </p:blipFill>
        <p:spPr>
          <a:xfrm>
            <a:off x="-23400" y="3413175"/>
            <a:ext cx="1141202" cy="1876500"/>
          </a:xfrm>
          <a:prstGeom prst="rect">
            <a:avLst/>
          </a:prstGeom>
        </p:spPr>
      </p:pic>
      <p:pic>
        <p:nvPicPr>
          <p:cNvPr id="242" name="Google Shape;242;p32"/>
          <p:cNvPicPr preferRelativeResize="0">
            <a:picLocks noGrp="1"/>
          </p:cNvPicPr>
          <p:nvPr>
            <p:ph type="pic" idx="20"/>
          </p:nvPr>
        </p:nvPicPr>
        <p:blipFill rotWithShape="1">
          <a:blip r:embed="rId18">
            <a:alphaModFix/>
          </a:blip>
          <a:srcRect l="10577" r="43789"/>
          <a:stretch/>
        </p:blipFill>
        <p:spPr>
          <a:xfrm>
            <a:off x="1143256" y="3657178"/>
            <a:ext cx="1117800" cy="1632598"/>
          </a:xfrm>
          <a:prstGeom prst="rect">
            <a:avLst/>
          </a:prstGeom>
        </p:spPr>
      </p:pic>
      <p:pic>
        <p:nvPicPr>
          <p:cNvPr id="243" name="Google Shape;243;p32"/>
          <p:cNvPicPr preferRelativeResize="0">
            <a:picLocks noGrp="1"/>
          </p:cNvPicPr>
          <p:nvPr>
            <p:ph type="pic" idx="21"/>
          </p:nvPr>
        </p:nvPicPr>
        <p:blipFill rotWithShape="1">
          <a:blip r:embed="rId19">
            <a:alphaModFix/>
          </a:blip>
          <a:srcRect l="9056" r="51240"/>
          <a:stretch/>
        </p:blipFill>
        <p:spPr>
          <a:xfrm>
            <a:off x="2286513" y="3413187"/>
            <a:ext cx="1117800" cy="1876501"/>
          </a:xfrm>
          <a:prstGeom prst="rect">
            <a:avLst/>
          </a:prstGeom>
        </p:spPr>
      </p:pic>
      <p:pic>
        <p:nvPicPr>
          <p:cNvPr id="244" name="Google Shape;244;p32"/>
          <p:cNvPicPr preferRelativeResize="0">
            <a:picLocks noGrp="1"/>
          </p:cNvPicPr>
          <p:nvPr>
            <p:ph type="pic" idx="23"/>
          </p:nvPr>
        </p:nvPicPr>
        <p:blipFill rotWithShape="1">
          <a:blip r:embed="rId20">
            <a:alphaModFix/>
          </a:blip>
          <a:srcRect l="45916" r="13550"/>
          <a:stretch/>
        </p:blipFill>
        <p:spPr>
          <a:xfrm>
            <a:off x="3429768" y="1744181"/>
            <a:ext cx="1141202" cy="1876500"/>
          </a:xfrm>
          <a:prstGeom prst="rect">
            <a:avLst/>
          </a:prstGeom>
        </p:spPr>
      </p:pic>
      <p:pic>
        <p:nvPicPr>
          <p:cNvPr id="245" name="Google Shape;245;p32"/>
          <p:cNvPicPr preferRelativeResize="0">
            <a:picLocks noGrp="1"/>
          </p:cNvPicPr>
          <p:nvPr>
            <p:ph type="pic" idx="24"/>
          </p:nvPr>
        </p:nvPicPr>
        <p:blipFill rotWithShape="1">
          <a:blip r:embed="rId21">
            <a:alphaModFix/>
          </a:blip>
          <a:srcRect l="8311" r="8320"/>
          <a:stretch/>
        </p:blipFill>
        <p:spPr>
          <a:xfrm>
            <a:off x="1143269" y="1744170"/>
            <a:ext cx="1117800" cy="1876500"/>
          </a:xfrm>
          <a:prstGeom prst="rect">
            <a:avLst/>
          </a:prstGeom>
        </p:spPr>
      </p:pic>
      <p:pic>
        <p:nvPicPr>
          <p:cNvPr id="246" name="Google Shape;246;p32"/>
          <p:cNvPicPr preferRelativeResize="0">
            <a:picLocks noGrp="1"/>
          </p:cNvPicPr>
          <p:nvPr>
            <p:ph type="pic" idx="25"/>
          </p:nvPr>
        </p:nvPicPr>
        <p:blipFill rotWithShape="1">
          <a:blip r:embed="rId22">
            <a:alphaModFix/>
          </a:blip>
          <a:srcRect t="1323" b="1333"/>
          <a:stretch/>
        </p:blipFill>
        <p:spPr>
          <a:xfrm>
            <a:off x="2286535" y="-170587"/>
            <a:ext cx="1117798" cy="1632599"/>
          </a:xfrm>
          <a:prstGeom prst="rect">
            <a:avLst/>
          </a:prstGeom>
        </p:spPr>
      </p:pic>
      <p:pic>
        <p:nvPicPr>
          <p:cNvPr id="247" name="Google Shape;247;p32"/>
          <p:cNvPicPr preferRelativeResize="0">
            <a:picLocks noGrp="1"/>
          </p:cNvPicPr>
          <p:nvPr>
            <p:ph type="pic" idx="26"/>
          </p:nvPr>
        </p:nvPicPr>
        <p:blipFill rotWithShape="1">
          <a:blip r:embed="rId7">
            <a:alphaModFix/>
          </a:blip>
          <a:srcRect l="4016" r="55449"/>
          <a:stretch/>
        </p:blipFill>
        <p:spPr>
          <a:xfrm>
            <a:off x="3429768" y="-172130"/>
            <a:ext cx="1141200" cy="1876501"/>
          </a:xfrm>
          <a:prstGeom prst="rect">
            <a:avLst/>
          </a:prstGeom>
        </p:spPr>
      </p:pic>
      <p:pic>
        <p:nvPicPr>
          <p:cNvPr id="248" name="Google Shape;248;p32"/>
          <p:cNvPicPr preferRelativeResize="0">
            <a:picLocks noGrp="1"/>
          </p:cNvPicPr>
          <p:nvPr>
            <p:ph type="pic" idx="27"/>
          </p:nvPr>
        </p:nvPicPr>
        <p:blipFill rotWithShape="1">
          <a:blip r:embed="rId23">
            <a:alphaModFix/>
          </a:blip>
          <a:srcRect l="5308" r="5317"/>
          <a:stretch/>
        </p:blipFill>
        <p:spPr>
          <a:xfrm>
            <a:off x="1143269" y="-172135"/>
            <a:ext cx="1117799" cy="1876500"/>
          </a:xfrm>
          <a:prstGeom prst="rect">
            <a:avLst/>
          </a:prstGeom>
        </p:spPr>
      </p:pic>
      <p:pic>
        <p:nvPicPr>
          <p:cNvPr id="249" name="Google Shape;249;p32"/>
          <p:cNvPicPr preferRelativeResize="0">
            <a:picLocks noGrp="1"/>
          </p:cNvPicPr>
          <p:nvPr>
            <p:ph type="pic" idx="28"/>
          </p:nvPr>
        </p:nvPicPr>
        <p:blipFill rotWithShape="1">
          <a:blip r:embed="rId24">
            <a:alphaModFix/>
          </a:blip>
          <a:srcRect l="36150" r="18216"/>
          <a:stretch/>
        </p:blipFill>
        <p:spPr>
          <a:xfrm>
            <a:off x="4596639" y="-170587"/>
            <a:ext cx="1117798" cy="1632601"/>
          </a:xfrm>
          <a:prstGeom prst="rect">
            <a:avLst/>
          </a:prstGeom>
        </p:spPr>
      </p:pic>
      <p:pic>
        <p:nvPicPr>
          <p:cNvPr id="250" name="Google Shape;250;p32"/>
          <p:cNvPicPr preferRelativeResize="0">
            <a:picLocks noGrp="1"/>
          </p:cNvPicPr>
          <p:nvPr>
            <p:ph type="pic" idx="29"/>
          </p:nvPr>
        </p:nvPicPr>
        <p:blipFill rotWithShape="1">
          <a:blip r:embed="rId25">
            <a:alphaModFix/>
          </a:blip>
          <a:srcRect l="26697" r="26702"/>
          <a:stretch/>
        </p:blipFill>
        <p:spPr>
          <a:xfrm>
            <a:off x="-23375" y="-165975"/>
            <a:ext cx="1141200" cy="16326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3"/>
          <p:cNvSpPr>
            <a:spLocks noGrp="1"/>
          </p:cNvSpPr>
          <p:nvPr>
            <p:ph type="pic" idx="2"/>
          </p:nvPr>
        </p:nvSpPr>
        <p:spPr>
          <a:xfrm>
            <a:off x="50" y="0"/>
            <a:ext cx="9144000" cy="5143500"/>
          </a:xfrm>
          <a:prstGeom prst="rect">
            <a:avLst/>
          </a:prstGeom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5"/>
          <p:cNvSpPr txBox="1">
            <a:spLocks noGrp="1"/>
          </p:cNvSpPr>
          <p:nvPr>
            <p:ph type="subTitle" idx="1"/>
          </p:nvPr>
        </p:nvSpPr>
        <p:spPr>
          <a:xfrm>
            <a:off x="229600" y="1015225"/>
            <a:ext cx="8622000" cy="311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4"/>
          <p:cNvSpPr>
            <a:spLocks noGrp="1"/>
          </p:cNvSpPr>
          <p:nvPr>
            <p:ph type="pic" idx="2"/>
          </p:nvPr>
        </p:nvSpPr>
        <p:spPr>
          <a:xfrm>
            <a:off x="4582550" y="0"/>
            <a:ext cx="4561500" cy="5143500"/>
          </a:xfrm>
          <a:prstGeom prst="rect">
            <a:avLst/>
          </a:prstGeom>
        </p:spPr>
      </p:sp>
      <p:sp>
        <p:nvSpPr>
          <p:cNvPr id="158" name="Google Shape;158;p24"/>
          <p:cNvSpPr txBox="1">
            <a:spLocks noGrp="1"/>
          </p:cNvSpPr>
          <p:nvPr>
            <p:ph type="body" idx="1"/>
          </p:nvPr>
        </p:nvSpPr>
        <p:spPr>
          <a:xfrm>
            <a:off x="229600" y="1488774"/>
            <a:ext cx="26439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4"/>
          <p:cNvSpPr txBox="1">
            <a:spLocks noGrp="1"/>
          </p:cNvSpPr>
          <p:nvPr>
            <p:ph type="subTitle" idx="3"/>
          </p:nvPr>
        </p:nvSpPr>
        <p:spPr>
          <a:xfrm>
            <a:off x="229600" y="287330"/>
            <a:ext cx="3863100" cy="6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5"/>
          <p:cNvSpPr>
            <a:spLocks noGrp="1"/>
          </p:cNvSpPr>
          <p:nvPr>
            <p:ph type="pic" idx="2"/>
          </p:nvPr>
        </p:nvSpPr>
        <p:spPr>
          <a:xfrm>
            <a:off x="0" y="0"/>
            <a:ext cx="4561500" cy="5143500"/>
          </a:xfrm>
          <a:prstGeom prst="rect">
            <a:avLst/>
          </a:prstGeom>
        </p:spPr>
      </p:sp>
      <p:sp>
        <p:nvSpPr>
          <p:cNvPr id="165" name="Google Shape;165;p25"/>
          <p:cNvSpPr txBox="1">
            <a:spLocks noGrp="1"/>
          </p:cNvSpPr>
          <p:nvPr>
            <p:ph type="body" idx="1"/>
          </p:nvPr>
        </p:nvSpPr>
        <p:spPr>
          <a:xfrm>
            <a:off x="4879359" y="1488774"/>
            <a:ext cx="26439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66" name="Google Shape;166;p25"/>
          <p:cNvSpPr txBox="1">
            <a:spLocks noGrp="1"/>
          </p:cNvSpPr>
          <p:nvPr>
            <p:ph type="subTitle" idx="3"/>
          </p:nvPr>
        </p:nvSpPr>
        <p:spPr>
          <a:xfrm>
            <a:off x="4868800" y="287330"/>
            <a:ext cx="3863100" cy="6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6"/>
          <p:cNvSpPr>
            <a:spLocks noGrp="1"/>
          </p:cNvSpPr>
          <p:nvPr>
            <p:ph type="pic" idx="2"/>
          </p:nvPr>
        </p:nvSpPr>
        <p:spPr>
          <a:xfrm>
            <a:off x="4582550" y="0"/>
            <a:ext cx="4561500" cy="2544900"/>
          </a:xfrm>
          <a:prstGeom prst="rect">
            <a:avLst/>
          </a:prstGeom>
        </p:spPr>
      </p:sp>
      <p:sp>
        <p:nvSpPr>
          <p:cNvPr id="172" name="Google Shape;172;p26"/>
          <p:cNvSpPr txBox="1">
            <a:spLocks noGrp="1"/>
          </p:cNvSpPr>
          <p:nvPr>
            <p:ph type="subTitle" idx="1"/>
          </p:nvPr>
        </p:nvSpPr>
        <p:spPr>
          <a:xfrm>
            <a:off x="229600" y="287330"/>
            <a:ext cx="3863100" cy="6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26"/>
          <p:cNvSpPr>
            <a:spLocks noGrp="1"/>
          </p:cNvSpPr>
          <p:nvPr>
            <p:ph type="pic" idx="3"/>
          </p:nvPr>
        </p:nvSpPr>
        <p:spPr>
          <a:xfrm>
            <a:off x="4582550" y="2598600"/>
            <a:ext cx="4561500" cy="2544900"/>
          </a:xfrm>
          <a:prstGeom prst="rect">
            <a:avLst/>
          </a:prstGeom>
        </p:spPr>
      </p:sp>
      <p:sp>
        <p:nvSpPr>
          <p:cNvPr id="174" name="Google Shape;174;p26"/>
          <p:cNvSpPr txBox="1">
            <a:spLocks noGrp="1"/>
          </p:cNvSpPr>
          <p:nvPr>
            <p:ph type="body" idx="4"/>
          </p:nvPr>
        </p:nvSpPr>
        <p:spPr>
          <a:xfrm>
            <a:off x="229600" y="1488774"/>
            <a:ext cx="26439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605F7A-5CA3-E542-9AB6-B3F4DFA33A36}"/>
              </a:ext>
            </a:extLst>
          </p:cNvPr>
          <p:cNvSpPr>
            <a:spLocks noGrp="1"/>
          </p:cNvSpPr>
          <p:nvPr>
            <p:ph type="pic" idx="2"/>
          </p:nvPr>
        </p:nvSpPr>
        <p:spPr/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7615484-D1AE-AE4D-9069-8858A10863A8}"/>
              </a:ext>
            </a:extLst>
          </p:cNvPr>
          <p:cNvSpPr>
            <a:spLocks noGrp="1"/>
          </p:cNvSpPr>
          <p:nvPr>
            <p:ph type="pic" idx="3"/>
          </p:nvPr>
        </p:nvSpPr>
        <p:spPr/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DDB9829-BBBC-BE46-8C46-00D14AA91D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736820A-23F7-3043-8770-6320954FAE5E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8"/>
          <p:cNvSpPr>
            <a:spLocks noGrp="1"/>
          </p:cNvSpPr>
          <p:nvPr>
            <p:ph type="pic" idx="2"/>
          </p:nvPr>
        </p:nvSpPr>
        <p:spPr>
          <a:xfrm>
            <a:off x="4582550" y="0"/>
            <a:ext cx="4561500" cy="2544900"/>
          </a:xfrm>
          <a:prstGeom prst="rect">
            <a:avLst/>
          </a:prstGeom>
        </p:spPr>
      </p:sp>
      <p:sp>
        <p:nvSpPr>
          <p:cNvPr id="188" name="Google Shape;188;p28"/>
          <p:cNvSpPr>
            <a:spLocks noGrp="1"/>
          </p:cNvSpPr>
          <p:nvPr>
            <p:ph type="pic" idx="3"/>
          </p:nvPr>
        </p:nvSpPr>
        <p:spPr>
          <a:xfrm>
            <a:off x="4582550" y="2598600"/>
            <a:ext cx="4561500" cy="2544900"/>
          </a:xfrm>
          <a:prstGeom prst="rect">
            <a:avLst/>
          </a:prstGeom>
        </p:spPr>
      </p:sp>
      <p:sp>
        <p:nvSpPr>
          <p:cNvPr id="189" name="Google Shape;189;p28"/>
          <p:cNvSpPr txBox="1">
            <a:spLocks noGrp="1"/>
          </p:cNvSpPr>
          <p:nvPr>
            <p:ph type="subTitle" idx="1"/>
          </p:nvPr>
        </p:nvSpPr>
        <p:spPr>
          <a:xfrm>
            <a:off x="229600" y="363525"/>
            <a:ext cx="4353000" cy="11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Is An Example of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Two-Line Headline</a:t>
            </a:r>
            <a:endParaRPr/>
          </a:p>
        </p:txBody>
      </p:sp>
      <p:sp>
        <p:nvSpPr>
          <p:cNvPr id="190" name="Google Shape;190;p28"/>
          <p:cNvSpPr txBox="1">
            <a:spLocks noGrp="1"/>
          </p:cNvSpPr>
          <p:nvPr>
            <p:ph type="body" idx="4"/>
          </p:nvPr>
        </p:nvSpPr>
        <p:spPr>
          <a:xfrm>
            <a:off x="228600" y="1490472"/>
            <a:ext cx="26439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9"/>
          <p:cNvSpPr>
            <a:spLocks noGrp="1"/>
          </p:cNvSpPr>
          <p:nvPr>
            <p:ph type="pic" idx="4"/>
          </p:nvPr>
        </p:nvSpPr>
        <p:spPr>
          <a:xfrm>
            <a:off x="4830015" y="3388549"/>
            <a:ext cx="1062900" cy="1784700"/>
          </a:xfrm>
          <a:prstGeom prst="rect">
            <a:avLst/>
          </a:prstGeom>
        </p:spPr>
      </p:sp>
      <p:sp>
        <p:nvSpPr>
          <p:cNvPr id="196" name="Google Shape;196;p29"/>
          <p:cNvSpPr>
            <a:spLocks noGrp="1"/>
          </p:cNvSpPr>
          <p:nvPr>
            <p:ph type="pic" idx="5"/>
          </p:nvPr>
        </p:nvSpPr>
        <p:spPr>
          <a:xfrm>
            <a:off x="5917260" y="3620585"/>
            <a:ext cx="1062900" cy="1552500"/>
          </a:xfrm>
          <a:prstGeom prst="rect">
            <a:avLst/>
          </a:prstGeom>
        </p:spPr>
      </p:sp>
      <p:sp>
        <p:nvSpPr>
          <p:cNvPr id="197" name="Google Shape;197;p29"/>
          <p:cNvSpPr>
            <a:spLocks noGrp="1"/>
          </p:cNvSpPr>
          <p:nvPr>
            <p:ph type="pic" idx="6"/>
          </p:nvPr>
        </p:nvSpPr>
        <p:spPr>
          <a:xfrm>
            <a:off x="7004506" y="3388549"/>
            <a:ext cx="1062900" cy="1784700"/>
          </a:xfrm>
          <a:prstGeom prst="rect">
            <a:avLst/>
          </a:prstGeom>
        </p:spPr>
      </p:sp>
      <p:sp>
        <p:nvSpPr>
          <p:cNvPr id="198" name="Google Shape;198;p29"/>
          <p:cNvSpPr>
            <a:spLocks noGrp="1"/>
          </p:cNvSpPr>
          <p:nvPr>
            <p:ph type="pic" idx="7"/>
          </p:nvPr>
        </p:nvSpPr>
        <p:spPr>
          <a:xfrm>
            <a:off x="8091751" y="3620585"/>
            <a:ext cx="1062900" cy="1552500"/>
          </a:xfrm>
          <a:prstGeom prst="rect">
            <a:avLst/>
          </a:prstGeom>
        </p:spPr>
      </p:sp>
      <p:sp>
        <p:nvSpPr>
          <p:cNvPr id="199" name="Google Shape;199;p29"/>
          <p:cNvSpPr>
            <a:spLocks noGrp="1"/>
          </p:cNvSpPr>
          <p:nvPr>
            <p:ph type="pic" idx="8"/>
          </p:nvPr>
        </p:nvSpPr>
        <p:spPr>
          <a:xfrm>
            <a:off x="8091751" y="1801312"/>
            <a:ext cx="1062900" cy="1784700"/>
          </a:xfrm>
          <a:prstGeom prst="rect">
            <a:avLst/>
          </a:prstGeom>
        </p:spPr>
      </p:sp>
      <p:sp>
        <p:nvSpPr>
          <p:cNvPr id="200" name="Google Shape;200;p29"/>
          <p:cNvSpPr>
            <a:spLocks noGrp="1"/>
          </p:cNvSpPr>
          <p:nvPr>
            <p:ph type="pic" idx="9"/>
          </p:nvPr>
        </p:nvSpPr>
        <p:spPr>
          <a:xfrm>
            <a:off x="3742770" y="3620585"/>
            <a:ext cx="1062900" cy="1552500"/>
          </a:xfrm>
          <a:prstGeom prst="rect">
            <a:avLst/>
          </a:prstGeom>
        </p:spPr>
      </p:sp>
      <p:sp>
        <p:nvSpPr>
          <p:cNvPr id="201" name="Google Shape;201;p29"/>
          <p:cNvSpPr>
            <a:spLocks noGrp="1"/>
          </p:cNvSpPr>
          <p:nvPr>
            <p:ph type="pic" idx="3"/>
          </p:nvPr>
        </p:nvSpPr>
        <p:spPr>
          <a:xfrm>
            <a:off x="4830021" y="1570549"/>
            <a:ext cx="1062900" cy="1784700"/>
          </a:xfrm>
          <a:prstGeom prst="rect">
            <a:avLst/>
          </a:prstGeom>
        </p:spPr>
      </p:sp>
      <p:sp>
        <p:nvSpPr>
          <p:cNvPr id="202" name="Google Shape;202;p29"/>
          <p:cNvSpPr>
            <a:spLocks noGrp="1"/>
          </p:cNvSpPr>
          <p:nvPr>
            <p:ph type="pic" idx="13"/>
          </p:nvPr>
        </p:nvSpPr>
        <p:spPr>
          <a:xfrm>
            <a:off x="5917272" y="1801302"/>
            <a:ext cx="1062900" cy="1784700"/>
          </a:xfrm>
          <a:prstGeom prst="rect">
            <a:avLst/>
          </a:prstGeom>
        </p:spPr>
      </p:sp>
      <p:sp>
        <p:nvSpPr>
          <p:cNvPr id="203" name="Google Shape;203;p29"/>
          <p:cNvSpPr>
            <a:spLocks noGrp="1"/>
          </p:cNvSpPr>
          <p:nvPr>
            <p:ph type="pic" idx="2"/>
          </p:nvPr>
        </p:nvSpPr>
        <p:spPr>
          <a:xfrm>
            <a:off x="7004523" y="1570549"/>
            <a:ext cx="1062900" cy="1784700"/>
          </a:xfrm>
          <a:prstGeom prst="rect">
            <a:avLst/>
          </a:prstGeom>
        </p:spPr>
      </p:sp>
      <p:sp>
        <p:nvSpPr>
          <p:cNvPr id="204" name="Google Shape;204;p29"/>
          <p:cNvSpPr>
            <a:spLocks noGrp="1"/>
          </p:cNvSpPr>
          <p:nvPr>
            <p:ph type="pic" idx="14"/>
          </p:nvPr>
        </p:nvSpPr>
        <p:spPr>
          <a:xfrm>
            <a:off x="7004527" y="-19645"/>
            <a:ext cx="1062900" cy="1552500"/>
          </a:xfrm>
          <a:prstGeom prst="rect">
            <a:avLst/>
          </a:prstGeom>
        </p:spPr>
      </p:sp>
      <p:sp>
        <p:nvSpPr>
          <p:cNvPr id="205" name="Google Shape;205;p29"/>
          <p:cNvSpPr>
            <a:spLocks noGrp="1"/>
          </p:cNvSpPr>
          <p:nvPr>
            <p:ph type="pic" idx="15"/>
          </p:nvPr>
        </p:nvSpPr>
        <p:spPr>
          <a:xfrm>
            <a:off x="8091751" y="-21107"/>
            <a:ext cx="1062900" cy="1784700"/>
          </a:xfrm>
          <a:prstGeom prst="rect">
            <a:avLst/>
          </a:prstGeom>
        </p:spPr>
      </p:sp>
      <p:sp>
        <p:nvSpPr>
          <p:cNvPr id="206" name="Google Shape;206;p29"/>
          <p:cNvSpPr>
            <a:spLocks noGrp="1"/>
          </p:cNvSpPr>
          <p:nvPr>
            <p:ph type="pic" idx="16"/>
          </p:nvPr>
        </p:nvSpPr>
        <p:spPr>
          <a:xfrm>
            <a:off x="5917272" y="-21117"/>
            <a:ext cx="1062900" cy="1784700"/>
          </a:xfrm>
          <a:prstGeom prst="rect">
            <a:avLst/>
          </a:prstGeom>
        </p:spPr>
      </p:sp>
      <p:sp>
        <p:nvSpPr>
          <p:cNvPr id="207" name="Google Shape;207;p29"/>
          <p:cNvSpPr txBox="1">
            <a:spLocks noGrp="1"/>
          </p:cNvSpPr>
          <p:nvPr>
            <p:ph type="body" idx="1"/>
          </p:nvPr>
        </p:nvSpPr>
        <p:spPr>
          <a:xfrm>
            <a:off x="229600" y="1488774"/>
            <a:ext cx="26439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29"/>
          <p:cNvSpPr txBox="1">
            <a:spLocks noGrp="1"/>
          </p:cNvSpPr>
          <p:nvPr>
            <p:ph type="subTitle" idx="17"/>
          </p:nvPr>
        </p:nvSpPr>
        <p:spPr>
          <a:xfrm>
            <a:off x="229600" y="287330"/>
            <a:ext cx="3863100" cy="6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0"/>
          <p:cNvSpPr txBox="1">
            <a:spLocks noGrp="1"/>
          </p:cNvSpPr>
          <p:nvPr>
            <p:ph type="body" idx="1"/>
          </p:nvPr>
        </p:nvSpPr>
        <p:spPr>
          <a:xfrm>
            <a:off x="229600" y="1488774"/>
            <a:ext cx="26439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30"/>
          <p:cNvSpPr txBox="1">
            <a:spLocks noGrp="1"/>
          </p:cNvSpPr>
          <p:nvPr>
            <p:ph type="subTitle" idx="2"/>
          </p:nvPr>
        </p:nvSpPr>
        <p:spPr>
          <a:xfrm>
            <a:off x="229600" y="287330"/>
            <a:ext cx="3863100" cy="6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1"/>
          <p:cNvSpPr txBox="1">
            <a:spLocks noGrp="1"/>
          </p:cNvSpPr>
          <p:nvPr>
            <p:ph type="body" idx="1"/>
          </p:nvPr>
        </p:nvSpPr>
        <p:spPr>
          <a:xfrm>
            <a:off x="229600" y="1488774"/>
            <a:ext cx="26439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31"/>
          <p:cNvSpPr txBox="1">
            <a:spLocks noGrp="1"/>
          </p:cNvSpPr>
          <p:nvPr>
            <p:ph type="subTitle" idx="2"/>
          </p:nvPr>
        </p:nvSpPr>
        <p:spPr>
          <a:xfrm>
            <a:off x="229600" y="287330"/>
            <a:ext cx="3863100" cy="6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31"/>
          <p:cNvSpPr txBox="1">
            <a:spLocks noGrp="1"/>
          </p:cNvSpPr>
          <p:nvPr>
            <p:ph type="body" idx="3"/>
          </p:nvPr>
        </p:nvSpPr>
        <p:spPr>
          <a:xfrm>
            <a:off x="3113113" y="1488774"/>
            <a:ext cx="26439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31"/>
          <p:cNvSpPr txBox="1">
            <a:spLocks noGrp="1"/>
          </p:cNvSpPr>
          <p:nvPr>
            <p:ph type="body" idx="4"/>
          </p:nvPr>
        </p:nvSpPr>
        <p:spPr>
          <a:xfrm>
            <a:off x="5996625" y="1488774"/>
            <a:ext cx="26439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8</Words>
  <Application>Microsoft Macintosh PowerPoint</Application>
  <PresentationFormat>On-screen Show (16:9)</PresentationFormat>
  <Paragraphs>2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Calibri</vt:lpstr>
      <vt:lpstr>Arial</vt:lpstr>
      <vt:lpstr>Oswald Light</vt:lpstr>
      <vt:lpstr>Oswald</vt:lpstr>
      <vt:lpstr>Arial Narrow</vt:lpstr>
      <vt:lpstr>Oswald SemiBold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Cynthia Hopkins</cp:lastModifiedBy>
  <cp:revision>3</cp:revision>
  <dcterms:modified xsi:type="dcterms:W3CDTF">2021-09-30T23:02:55Z</dcterms:modified>
</cp:coreProperties>
</file>